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57AB-F2ED-4CE9-86D3-0B1F9B794353}" type="datetimeFigureOut">
              <a:rPr lang="es-ES" smtClean="0"/>
              <a:pPr/>
              <a:t>13/05/2018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04-F9F9-4F21-BAEF-82FD80AD31E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57AB-F2ED-4CE9-86D3-0B1F9B794353}" type="datetimeFigureOut">
              <a:rPr lang="es-ES" smtClean="0"/>
              <a:pPr/>
              <a:t>13/05/2018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04-F9F9-4F21-BAEF-82FD80AD31E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57AB-F2ED-4CE9-86D3-0B1F9B794353}" type="datetimeFigureOut">
              <a:rPr lang="es-ES" smtClean="0"/>
              <a:pPr/>
              <a:t>13/05/2018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04-F9F9-4F21-BAEF-82FD80AD31E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57AB-F2ED-4CE9-86D3-0B1F9B794353}" type="datetimeFigureOut">
              <a:rPr lang="es-ES" smtClean="0"/>
              <a:pPr/>
              <a:t>13/05/2018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04-F9F9-4F21-BAEF-82FD80AD31E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57AB-F2ED-4CE9-86D3-0B1F9B794353}" type="datetimeFigureOut">
              <a:rPr lang="es-ES" smtClean="0"/>
              <a:pPr/>
              <a:t>13/05/2018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04-F9F9-4F21-BAEF-82FD80AD31E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57AB-F2ED-4CE9-86D3-0B1F9B794353}" type="datetimeFigureOut">
              <a:rPr lang="es-ES" smtClean="0"/>
              <a:pPr/>
              <a:t>13/05/2018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04-F9F9-4F21-BAEF-82FD80AD31E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57AB-F2ED-4CE9-86D3-0B1F9B794353}" type="datetimeFigureOut">
              <a:rPr lang="es-ES" smtClean="0"/>
              <a:pPr/>
              <a:t>13/05/2018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04-F9F9-4F21-BAEF-82FD80AD31E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57AB-F2ED-4CE9-86D3-0B1F9B794353}" type="datetimeFigureOut">
              <a:rPr lang="es-ES" smtClean="0"/>
              <a:pPr/>
              <a:t>13/05/2018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04-F9F9-4F21-BAEF-82FD80AD31E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57AB-F2ED-4CE9-86D3-0B1F9B794353}" type="datetimeFigureOut">
              <a:rPr lang="es-ES" smtClean="0"/>
              <a:pPr/>
              <a:t>13/05/2018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04-F9F9-4F21-BAEF-82FD80AD31E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57AB-F2ED-4CE9-86D3-0B1F9B794353}" type="datetimeFigureOut">
              <a:rPr lang="es-ES" smtClean="0"/>
              <a:pPr/>
              <a:t>13/05/2018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04-F9F9-4F21-BAEF-82FD80AD31E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57AB-F2ED-4CE9-86D3-0B1F9B794353}" type="datetimeFigureOut">
              <a:rPr lang="es-ES" smtClean="0"/>
              <a:pPr/>
              <a:t>13/05/2018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987404-F9F9-4F21-BAEF-82FD80AD31E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9D57AB-F2ED-4CE9-86D3-0B1F9B794353}" type="datetimeFigureOut">
              <a:rPr lang="es-ES" smtClean="0"/>
              <a:pPr/>
              <a:t>13/05/2018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987404-F9F9-4F21-BAEF-82FD80AD31EB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 smtClean="0">
                <a:solidFill>
                  <a:srgbClr val="FF0000"/>
                </a:solidFill>
              </a:rPr>
              <a:t>VII. </a:t>
            </a:r>
            <a:r>
              <a:rPr lang="es-ES" dirty="0" smtClean="0">
                <a:solidFill>
                  <a:srgbClr val="FF0000"/>
                </a:solidFill>
              </a:rPr>
              <a:t>EVARISTO  </a:t>
            </a:r>
            <a:r>
              <a:rPr lang="es-ES" dirty="0" smtClean="0">
                <a:solidFill>
                  <a:srgbClr val="FF0000"/>
                </a:solidFill>
              </a:rPr>
              <a:t>AYESTARAN </a:t>
            </a:r>
            <a:r>
              <a:rPr lang="es-ES" sz="3600" dirty="0" err="1" smtClean="0">
                <a:solidFill>
                  <a:srgbClr val="FF0000"/>
                </a:solidFill>
              </a:rPr>
              <a:t>saria</a:t>
            </a:r>
            <a:r>
              <a:rPr lang="es-ES" sz="3600" dirty="0" smtClean="0">
                <a:solidFill>
                  <a:srgbClr val="FF0000"/>
                </a:solidFill>
              </a:rPr>
              <a:t> 2018</a:t>
            </a:r>
            <a:endParaRPr lang="es-ES" sz="3600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476672"/>
            <a:ext cx="8820472" cy="504056"/>
          </a:xfrm>
        </p:spPr>
        <p:txBody>
          <a:bodyPr/>
          <a:lstStyle/>
          <a:p>
            <a:pPr algn="ctr"/>
            <a:r>
              <a:rPr lang="es-ES" b="1" dirty="0" smtClean="0"/>
              <a:t>PROMESAK</a:t>
            </a:r>
            <a:endParaRPr lang="es-ES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1268760"/>
            <a:ext cx="4578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Maiatzak</a:t>
            </a:r>
            <a:r>
              <a:rPr lang="es-ES" sz="2400" dirty="0" smtClean="0"/>
              <a:t>  20  </a:t>
            </a:r>
            <a:r>
              <a:rPr lang="es-ES" sz="2400" dirty="0" err="1" smtClean="0"/>
              <a:t>goizeko</a:t>
            </a:r>
            <a:r>
              <a:rPr lang="es-ES" sz="2400" dirty="0" smtClean="0"/>
              <a:t>   </a:t>
            </a:r>
            <a:r>
              <a:rPr lang="es-ES" sz="2400" smtClean="0"/>
              <a:t>11:30etan </a:t>
            </a:r>
            <a:endParaRPr lang="es-ES" sz="24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0" y="2060848"/>
          <a:ext cx="4216400" cy="304800"/>
        </p:xfrm>
        <a:graphic>
          <a:graphicData uri="http://schemas.openxmlformats.org/drawingml/2006/table">
            <a:tbl>
              <a:tblPr/>
              <a:tblGrid>
                <a:gridCol w="2095500"/>
                <a:gridCol w="190500"/>
                <a:gridCol w="1930400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Egiguren - A. </a:t>
                      </a:r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Oliden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Karregal</a:t>
                      </a:r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- </a:t>
                      </a:r>
                      <a:r>
                        <a:rPr lang="es-ES" sz="16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Gartzia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0" y="2708920"/>
            <a:ext cx="4557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Maiatzak</a:t>
            </a:r>
            <a:r>
              <a:rPr lang="es-ES" sz="2400" dirty="0" smtClean="0"/>
              <a:t>  27  </a:t>
            </a:r>
            <a:r>
              <a:rPr lang="es-ES" sz="2400" dirty="0" err="1" smtClean="0"/>
              <a:t>goizeko</a:t>
            </a:r>
            <a:r>
              <a:rPr lang="es-ES" sz="2400" dirty="0" smtClean="0"/>
              <a:t>   11:30etan  </a:t>
            </a:r>
            <a:endParaRPr lang="es-ES" sz="2400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0" y="3356992"/>
          <a:ext cx="4499992" cy="283845"/>
        </p:xfrm>
        <a:graphic>
          <a:graphicData uri="http://schemas.openxmlformats.org/drawingml/2006/table">
            <a:tbl>
              <a:tblPr/>
              <a:tblGrid>
                <a:gridCol w="2236442"/>
                <a:gridCol w="203313"/>
                <a:gridCol w="2060237"/>
              </a:tblGrid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Agirremalloa</a:t>
                      </a:r>
                      <a:r>
                        <a:rPr lang="es-ES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- </a:t>
                      </a:r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Cordon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Elola</a:t>
                      </a:r>
                      <a:r>
                        <a:rPr lang="es-ES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- </a:t>
                      </a:r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Cuairan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0" y="5445224"/>
            <a:ext cx="4444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Ekainak</a:t>
            </a:r>
            <a:r>
              <a:rPr lang="es-ES" sz="2400" dirty="0" smtClean="0"/>
              <a:t>   10  </a:t>
            </a:r>
            <a:r>
              <a:rPr lang="es-ES" sz="2400" dirty="0" err="1" smtClean="0"/>
              <a:t>goizeko</a:t>
            </a:r>
            <a:r>
              <a:rPr lang="es-ES" sz="2400" dirty="0" smtClean="0"/>
              <a:t>   11:30etan  </a:t>
            </a:r>
            <a:endParaRPr lang="es-ES" sz="24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4005064"/>
            <a:ext cx="43238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Ekainak</a:t>
            </a:r>
            <a:r>
              <a:rPr lang="es-ES" sz="2400" dirty="0" smtClean="0"/>
              <a:t>   3  </a:t>
            </a:r>
            <a:r>
              <a:rPr lang="es-ES" sz="2400" dirty="0" err="1" smtClean="0"/>
              <a:t>goizeko</a:t>
            </a:r>
            <a:r>
              <a:rPr lang="es-ES" sz="2400" dirty="0" smtClean="0"/>
              <a:t>   11:30etan  </a:t>
            </a:r>
            <a:endParaRPr lang="es-ES" sz="2400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0" y="4725144"/>
          <a:ext cx="4216400" cy="283845"/>
        </p:xfrm>
        <a:graphic>
          <a:graphicData uri="http://schemas.openxmlformats.org/drawingml/2006/table">
            <a:tbl>
              <a:tblPr/>
              <a:tblGrid>
                <a:gridCol w="2095500"/>
                <a:gridCol w="190500"/>
                <a:gridCol w="1930400"/>
              </a:tblGrid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Murua</a:t>
                      </a:r>
                      <a:r>
                        <a:rPr lang="es-ES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-Artola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Mata -</a:t>
                      </a:r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Apezetxea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0" y="6165304"/>
          <a:ext cx="4499992" cy="283845"/>
        </p:xfrm>
        <a:graphic>
          <a:graphicData uri="http://schemas.openxmlformats.org/drawingml/2006/table">
            <a:tbl>
              <a:tblPr/>
              <a:tblGrid>
                <a:gridCol w="2236442"/>
                <a:gridCol w="203313"/>
                <a:gridCol w="2060237"/>
              </a:tblGrid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Zabala - </a:t>
                      </a:r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Ibarloza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Telletxea</a:t>
                      </a:r>
                      <a:r>
                        <a:rPr lang="es-ES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 - </a:t>
                      </a:r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Etxeberria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4572000" y="2780928"/>
          <a:ext cx="4216400" cy="304800"/>
        </p:xfrm>
        <a:graphic>
          <a:graphicData uri="http://schemas.openxmlformats.org/drawingml/2006/table">
            <a:tbl>
              <a:tblPr/>
              <a:tblGrid>
                <a:gridCol w="2095500"/>
                <a:gridCol w="190500"/>
                <a:gridCol w="1930400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endParaRPr lang="es-ES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4572000" y="2132856"/>
            <a:ext cx="4423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Ekainak</a:t>
            </a:r>
            <a:r>
              <a:rPr lang="es-ES" sz="2400" dirty="0" smtClean="0"/>
              <a:t>   17  </a:t>
            </a:r>
            <a:r>
              <a:rPr lang="es-ES" sz="2400" dirty="0" err="1" smtClean="0"/>
              <a:t>goizeko</a:t>
            </a:r>
            <a:r>
              <a:rPr lang="es-ES" sz="2400" dirty="0" smtClean="0"/>
              <a:t>   11:30etan  </a:t>
            </a:r>
            <a:endParaRPr lang="es-ES" sz="2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572000" y="5085184"/>
            <a:ext cx="4495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Ekainak</a:t>
            </a:r>
            <a:r>
              <a:rPr lang="es-ES" sz="2400" dirty="0" smtClean="0"/>
              <a:t>   24  </a:t>
            </a:r>
            <a:r>
              <a:rPr lang="es-ES" sz="2400" dirty="0" err="1" smtClean="0"/>
              <a:t>goizeko</a:t>
            </a:r>
            <a:r>
              <a:rPr lang="es-ES" sz="2400" dirty="0" smtClean="0"/>
              <a:t>   11:30etan  </a:t>
            </a:r>
            <a:endParaRPr lang="es-ES" sz="2400" dirty="0"/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4644008" y="5589240"/>
          <a:ext cx="4216400" cy="304800"/>
        </p:xfrm>
        <a:graphic>
          <a:graphicData uri="http://schemas.openxmlformats.org/drawingml/2006/table">
            <a:tbl>
              <a:tblPr/>
              <a:tblGrid>
                <a:gridCol w="2095500"/>
                <a:gridCol w="190500"/>
                <a:gridCol w="1930400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endParaRPr lang="es-ES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</a:tbl>
          </a:graphicData>
        </a:graphic>
      </p:graphicFrame>
      <p:sp>
        <p:nvSpPr>
          <p:cNvPr id="17" name="16 CuadroTexto"/>
          <p:cNvSpPr txBox="1"/>
          <p:nvPr/>
        </p:nvSpPr>
        <p:spPr>
          <a:xfrm>
            <a:off x="6156176" y="1484784"/>
            <a:ext cx="1309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Finalerdiak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 smtClean="0">
                <a:solidFill>
                  <a:srgbClr val="FF0000"/>
                </a:solidFill>
              </a:rPr>
              <a:t>VII. EVARISTO  </a:t>
            </a:r>
            <a:r>
              <a:rPr lang="es-ES" dirty="0" smtClean="0">
                <a:solidFill>
                  <a:srgbClr val="FF0000"/>
                </a:solidFill>
              </a:rPr>
              <a:t>AYESTARAN </a:t>
            </a:r>
            <a:r>
              <a:rPr lang="es-ES" sz="3600" dirty="0" err="1" smtClean="0">
                <a:solidFill>
                  <a:srgbClr val="FF0000"/>
                </a:solidFill>
              </a:rPr>
              <a:t>saria</a:t>
            </a:r>
            <a:r>
              <a:rPr lang="es-ES" sz="3600" dirty="0" smtClean="0">
                <a:solidFill>
                  <a:srgbClr val="FF0000"/>
                </a:solidFill>
              </a:rPr>
              <a:t> 2018</a:t>
            </a:r>
            <a:endParaRPr lang="es-ES" sz="3600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476672"/>
            <a:ext cx="8820472" cy="504056"/>
          </a:xfrm>
        </p:spPr>
        <p:txBody>
          <a:bodyPr/>
          <a:lstStyle/>
          <a:p>
            <a:pPr algn="ctr"/>
            <a:r>
              <a:rPr lang="es-ES" b="1" dirty="0" smtClean="0"/>
              <a:t>ELITE</a:t>
            </a:r>
            <a:endParaRPr lang="es-ES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1268760"/>
            <a:ext cx="4578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Maiatzak</a:t>
            </a:r>
            <a:r>
              <a:rPr lang="es-ES" sz="2400" dirty="0" smtClean="0"/>
              <a:t>  20  </a:t>
            </a:r>
            <a:r>
              <a:rPr lang="es-ES" sz="2400" dirty="0" err="1" smtClean="0"/>
              <a:t>goizeko</a:t>
            </a:r>
            <a:r>
              <a:rPr lang="es-ES" sz="2400" dirty="0" smtClean="0"/>
              <a:t>   11:30etan  </a:t>
            </a:r>
            <a:endParaRPr lang="es-ES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0" y="2708920"/>
            <a:ext cx="4557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Maiatzak</a:t>
            </a:r>
            <a:r>
              <a:rPr lang="es-ES" sz="2400" dirty="0" smtClean="0"/>
              <a:t>  27  </a:t>
            </a:r>
            <a:r>
              <a:rPr lang="es-ES" sz="2400" dirty="0" err="1" smtClean="0"/>
              <a:t>goizeko</a:t>
            </a:r>
            <a:r>
              <a:rPr lang="es-ES" sz="2400" dirty="0" smtClean="0"/>
              <a:t>   11:30etan  </a:t>
            </a:r>
            <a:endParaRPr lang="es-ES" sz="2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0" y="5445224"/>
            <a:ext cx="4444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Ekainak</a:t>
            </a:r>
            <a:r>
              <a:rPr lang="es-ES" sz="2400" dirty="0" smtClean="0"/>
              <a:t>   10  </a:t>
            </a:r>
            <a:r>
              <a:rPr lang="es-ES" sz="2400" dirty="0" err="1" smtClean="0"/>
              <a:t>goizeko</a:t>
            </a:r>
            <a:r>
              <a:rPr lang="es-ES" sz="2400" dirty="0" smtClean="0"/>
              <a:t>   11:30etan  </a:t>
            </a:r>
            <a:endParaRPr lang="es-ES" sz="24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4005064"/>
            <a:ext cx="43238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Ekainak</a:t>
            </a:r>
            <a:r>
              <a:rPr lang="es-ES" sz="2400" dirty="0" smtClean="0"/>
              <a:t>   3  </a:t>
            </a:r>
            <a:r>
              <a:rPr lang="es-ES" sz="2400" dirty="0" err="1" smtClean="0"/>
              <a:t>goizeko</a:t>
            </a:r>
            <a:r>
              <a:rPr lang="es-ES" sz="2400" dirty="0" smtClean="0"/>
              <a:t>   11:30etan  </a:t>
            </a:r>
            <a:endParaRPr lang="es-ES" sz="2400" dirty="0"/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4927600" y="2852936"/>
          <a:ext cx="4216400" cy="304800"/>
        </p:xfrm>
        <a:graphic>
          <a:graphicData uri="http://schemas.openxmlformats.org/drawingml/2006/table">
            <a:tbl>
              <a:tblPr/>
              <a:tblGrid>
                <a:gridCol w="2095500"/>
                <a:gridCol w="190500"/>
                <a:gridCol w="1930400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endParaRPr lang="es-ES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4720481" y="2276872"/>
            <a:ext cx="4423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Ekainak</a:t>
            </a:r>
            <a:r>
              <a:rPr lang="es-ES" sz="2400" dirty="0" smtClean="0"/>
              <a:t>   17  </a:t>
            </a:r>
            <a:r>
              <a:rPr lang="es-ES" sz="2400" dirty="0" err="1" smtClean="0"/>
              <a:t>goizeko</a:t>
            </a:r>
            <a:r>
              <a:rPr lang="es-ES" sz="2400" dirty="0" smtClean="0"/>
              <a:t>   11:30etan  </a:t>
            </a:r>
            <a:endParaRPr lang="es-ES" sz="2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648667" y="5085184"/>
            <a:ext cx="4495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Ekainak</a:t>
            </a:r>
            <a:r>
              <a:rPr lang="es-ES" sz="2400" dirty="0" smtClean="0"/>
              <a:t>   24  </a:t>
            </a:r>
            <a:r>
              <a:rPr lang="es-ES" sz="2400" dirty="0" err="1" smtClean="0"/>
              <a:t>goizeko</a:t>
            </a:r>
            <a:r>
              <a:rPr lang="es-ES" sz="2400" dirty="0" smtClean="0"/>
              <a:t>   11:30etan  </a:t>
            </a:r>
            <a:endParaRPr lang="es-ES" sz="2400" dirty="0"/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4927600" y="5589240"/>
          <a:ext cx="4216400" cy="304800"/>
        </p:xfrm>
        <a:graphic>
          <a:graphicData uri="http://schemas.openxmlformats.org/drawingml/2006/table">
            <a:tbl>
              <a:tblPr/>
              <a:tblGrid>
                <a:gridCol w="2095500"/>
                <a:gridCol w="190500"/>
                <a:gridCol w="1930400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endParaRPr lang="es-ES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1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368109"/>
              </p:ext>
            </p:extLst>
          </p:nvPr>
        </p:nvGraphicFramePr>
        <p:xfrm>
          <a:off x="0" y="1844824"/>
          <a:ext cx="5436096" cy="314325"/>
        </p:xfrm>
        <a:graphic>
          <a:graphicData uri="http://schemas.openxmlformats.org/drawingml/2006/table">
            <a:tbl>
              <a:tblPr/>
              <a:tblGrid>
                <a:gridCol w="2627784"/>
                <a:gridCol w="360040"/>
                <a:gridCol w="2448272"/>
              </a:tblGrid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Salaberria -Aranguren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Espinal </a:t>
                      </a:r>
                      <a:r>
                        <a:rPr lang="es-ES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- </a:t>
                      </a:r>
                      <a:r>
                        <a:rPr lang="es-ES" sz="2000" b="1" i="0" u="none" strike="noStrike" smtClean="0">
                          <a:solidFill>
                            <a:srgbClr val="FFFFFF"/>
                          </a:solidFill>
                          <a:latin typeface="Calibri"/>
                        </a:rPr>
                        <a:t>Bikuña</a:t>
                      </a:r>
                      <a:endParaRPr lang="es-ES" sz="20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0" y="3429000"/>
          <a:ext cx="5092700" cy="314325"/>
        </p:xfrm>
        <a:graphic>
          <a:graphicData uri="http://schemas.openxmlformats.org/drawingml/2006/table">
            <a:tbl>
              <a:tblPr/>
              <a:tblGrid>
                <a:gridCol w="2654300"/>
                <a:gridCol w="254000"/>
                <a:gridCol w="2184400"/>
              </a:tblGrid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P. </a:t>
                      </a:r>
                      <a:r>
                        <a:rPr lang="es-ES" sz="20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Labaka</a:t>
                      </a:r>
                      <a:r>
                        <a:rPr lang="es-ES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- Garmendia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Garcia</a:t>
                      </a:r>
                      <a:r>
                        <a:rPr lang="es-ES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- </a:t>
                      </a:r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Ceceaga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18 Tabla"/>
          <p:cNvGraphicFramePr>
            <a:graphicFrameLocks noGrp="1"/>
          </p:cNvGraphicFramePr>
          <p:nvPr/>
        </p:nvGraphicFramePr>
        <p:xfrm>
          <a:off x="0" y="4653136"/>
          <a:ext cx="5436096" cy="283845"/>
        </p:xfrm>
        <a:graphic>
          <a:graphicData uri="http://schemas.openxmlformats.org/drawingml/2006/table">
            <a:tbl>
              <a:tblPr/>
              <a:tblGrid>
                <a:gridCol w="2833277"/>
                <a:gridCol w="271127"/>
                <a:gridCol w="2331692"/>
              </a:tblGrid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Zubizarreta - </a:t>
                      </a:r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Mariezkurrena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Exposito</a:t>
                      </a:r>
                      <a:r>
                        <a:rPr lang="es-ES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- </a:t>
                      </a:r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Aizpurua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19 Tabla"/>
          <p:cNvGraphicFramePr>
            <a:graphicFrameLocks noGrp="1"/>
          </p:cNvGraphicFramePr>
          <p:nvPr/>
        </p:nvGraphicFramePr>
        <p:xfrm>
          <a:off x="0" y="6021288"/>
          <a:ext cx="5092700" cy="283845"/>
        </p:xfrm>
        <a:graphic>
          <a:graphicData uri="http://schemas.openxmlformats.org/drawingml/2006/table">
            <a:tbl>
              <a:tblPr/>
              <a:tblGrid>
                <a:gridCol w="2654300"/>
                <a:gridCol w="254000"/>
                <a:gridCol w="2184400"/>
              </a:tblGrid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J. Alberdi - O. </a:t>
                      </a:r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Etxeberria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Egiguren - </a:t>
                      </a:r>
                      <a:r>
                        <a:rPr lang="es-ES" sz="18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Otaduy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</a:tbl>
          </a:graphicData>
        </a:graphic>
      </p:graphicFrame>
      <p:sp>
        <p:nvSpPr>
          <p:cNvPr id="21" name="20 CuadroTexto"/>
          <p:cNvSpPr txBox="1"/>
          <p:nvPr/>
        </p:nvSpPr>
        <p:spPr>
          <a:xfrm>
            <a:off x="6588224" y="1700808"/>
            <a:ext cx="1309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Finalerdiak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132</Words>
  <Application>Microsoft Office PowerPoint</Application>
  <PresentationFormat>Presentación en pantalla (4:3)</PresentationFormat>
  <Paragraphs>46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Calibri</vt:lpstr>
      <vt:lpstr>Constantia</vt:lpstr>
      <vt:lpstr>Wingdings 2</vt:lpstr>
      <vt:lpstr>Flujo</vt:lpstr>
      <vt:lpstr>VII. EVARISTO  AYESTARAN saria 2018</vt:lpstr>
      <vt:lpstr>VII. EVARISTO  AYESTARAN saria 2018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EVARISTO  AYESTARAN saria 2018</dc:title>
  <dc:creator>Mikel Maiza</dc:creator>
  <cp:lastModifiedBy>maiza</cp:lastModifiedBy>
  <cp:revision>6</cp:revision>
  <dcterms:created xsi:type="dcterms:W3CDTF">2018-02-25T18:21:36Z</dcterms:created>
  <dcterms:modified xsi:type="dcterms:W3CDTF">2018-05-13T17:21:36Z</dcterms:modified>
</cp:coreProperties>
</file>