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24/06/2020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1"/>
            <a:ext cx="8568952" cy="936103"/>
          </a:xfrm>
        </p:spPr>
        <p:txBody>
          <a:bodyPr>
            <a:normAutofit/>
          </a:bodyPr>
          <a:lstStyle/>
          <a:p>
            <a:r>
              <a:rPr lang="es-ES" sz="2400" b="1" dirty="0" smtClean="0"/>
              <a:t>VI TORNEO DE REMONTE CASCO VIEJO DE PAMPLONA 2020</a:t>
            </a:r>
            <a:br>
              <a:rPr lang="es-ES" sz="2400" b="1" dirty="0" smtClean="0"/>
            </a:br>
            <a:r>
              <a:rPr lang="es-ES" sz="2400" b="1" dirty="0" smtClean="0"/>
              <a:t>2020ko IRUÑAKO ALDE ZAHARREKO VI. ERREMONTE TXAPELKETA </a:t>
            </a:r>
            <a:endParaRPr lang="es-ES" sz="24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856984" cy="5688632"/>
          </a:xfrm>
        </p:spPr>
        <p:txBody>
          <a:bodyPr>
            <a:normAutofit/>
          </a:bodyPr>
          <a:lstStyle/>
          <a:p>
            <a:pPr lvl="0"/>
            <a:r>
              <a:rPr lang="es-ES" sz="18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</a:p>
          <a:p>
            <a:pPr lvl="0"/>
            <a:r>
              <a:rPr lang="es-ES" sz="1800" b="1" dirty="0" smtClean="0">
                <a:solidFill>
                  <a:srgbClr val="000000"/>
                </a:solidFill>
                <a:ea typeface="Times New Roman"/>
                <a:cs typeface="Times New Roman"/>
              </a:rPr>
              <a:t> 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LIGUILLA DE CUARTOS</a:t>
            </a:r>
          </a:p>
          <a:p>
            <a:pPr lvl="0" algn="l"/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AOIZ, VIERNES 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26 DE JUNIO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(22,00 H)                          AOIZ, SÁBADO 27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DE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JUNIO (22 h) </a:t>
            </a:r>
          </a:p>
          <a:p>
            <a:pPr lvl="0" algn="l">
              <a:spcBef>
                <a:spcPts val="0"/>
              </a:spcBef>
            </a:pPr>
            <a:r>
              <a:rPr lang="es-ES" sz="1400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ALDABE - BARRICART  &amp;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JABALERA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- SALDIAS                                           BEÑAT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-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OTANO &amp;  ERBURU - LARRETXEA         </a:t>
            </a:r>
            <a:endParaRPr lang="es-ES" sz="1400" b="1" i="1" dirty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ZEBERIO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II - AZPIROZ 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&amp;   EZKURRA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II – AGIRREZABALA                                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UTERGA - GARCES   &amp; MATXIN III - ION</a:t>
            </a:r>
            <a:endParaRPr lang="es-ES" sz="1400" b="1" i="1" dirty="0" smtClean="0">
              <a:solidFill>
                <a:srgbClr val="00B050"/>
              </a:solidFill>
              <a:ea typeface="Times New Roman"/>
              <a:cs typeface="Times New Roman"/>
            </a:endParaRPr>
          </a:p>
          <a:p>
            <a:pPr lvl="0" algn="l"/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AOIZ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, VIERNES 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03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DE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JULIO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(22,00 H)                          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AOIZ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, SÁBADO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04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DE JULIO (22 h) </a:t>
            </a:r>
          </a:p>
          <a:p>
            <a:pPr lvl="0" algn="l">
              <a:spcBef>
                <a:spcPts val="0"/>
              </a:spcBef>
            </a:pPr>
            <a:r>
              <a:rPr lang="es-ES" sz="1400" i="1" dirty="0">
                <a:solidFill>
                  <a:srgbClr val="00B050"/>
                </a:solidFill>
                <a:ea typeface="Times New Roman"/>
                <a:cs typeface="Times New Roman"/>
              </a:rPr>
              <a:t>      </a:t>
            </a:r>
            <a:r>
              <a:rPr lang="es-ES" sz="1400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BEÑAT - OTANO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&amp;  JABALERA - SALDIAS                                    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ALDABE – BARRICART  &amp; ERBURU - LARRETXEA 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UTERGA - GARCES 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&amp;   EZKURRA II - AGIRREZABALA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                             ZEBERIO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II - AZPIROZ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&amp;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MATXIN III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– ION</a:t>
            </a:r>
          </a:p>
          <a:p>
            <a:pPr lvl="0" algn="l"/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AOIZ, VIERNES 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10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DE JULIO (22,00 H)                           AOIZ, SÁBADO </a:t>
            </a:r>
            <a:r>
              <a:rPr lang="es-ES" sz="1800" b="1" dirty="0" smtClean="0">
                <a:solidFill>
                  <a:srgbClr val="00B050"/>
                </a:solidFill>
                <a:ea typeface="Times New Roman"/>
                <a:cs typeface="Times New Roman"/>
              </a:rPr>
              <a:t>11 </a:t>
            </a:r>
            <a:r>
              <a:rPr lang="es-ES" sz="1800" b="1" dirty="0">
                <a:solidFill>
                  <a:srgbClr val="00B050"/>
                </a:solidFill>
                <a:ea typeface="Times New Roman"/>
                <a:cs typeface="Times New Roman"/>
              </a:rPr>
              <a:t>DE JULIO (22 h) </a:t>
            </a:r>
          </a:p>
          <a:p>
            <a:pPr lvl="0" algn="l">
              <a:spcBef>
                <a:spcPts val="0"/>
              </a:spcBef>
            </a:pPr>
            <a:r>
              <a:rPr lang="es-ES" sz="1400" i="1" dirty="0">
                <a:solidFill>
                  <a:srgbClr val="00B050"/>
                </a:solidFill>
                <a:ea typeface="Times New Roman"/>
                <a:cs typeface="Times New Roman"/>
              </a:rPr>
              <a:t>  </a:t>
            </a:r>
            <a:r>
              <a:rPr lang="es-ES" sz="1400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ERBURU – LARRETXEA  &amp;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JABALERA - SALDIAS                                        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ALDABE – BARRICART  &amp;  BEÑAT - OTANO         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      ZEBERIO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II - AZPIROZ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 &amp;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UTERGA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– GARCES                                        EZKURRA </a:t>
            </a:r>
            <a:r>
              <a:rPr lang="es-ES" sz="1400" b="1" i="1" dirty="0">
                <a:solidFill>
                  <a:srgbClr val="00B050"/>
                </a:solidFill>
                <a:ea typeface="Times New Roman"/>
                <a:cs typeface="Times New Roman"/>
              </a:rPr>
              <a:t>II - AGIRREZABALA  &amp;  MATXIN III </a:t>
            </a:r>
            <a:r>
              <a:rPr lang="es-ES" sz="1400" b="1" i="1" dirty="0" smtClean="0">
                <a:solidFill>
                  <a:srgbClr val="00B050"/>
                </a:solidFill>
                <a:ea typeface="Times New Roman"/>
                <a:cs typeface="Times New Roman"/>
              </a:rPr>
              <a:t>– ION</a:t>
            </a:r>
          </a:p>
          <a:p>
            <a:pPr lvl="0"/>
            <a:endParaRPr lang="es-ES" sz="1800" b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/>
            <a:r>
              <a:rPr lang="es-ES" sz="1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SEMIFINALES</a:t>
            </a:r>
          </a:p>
          <a:p>
            <a:pPr lvl="0" algn="l"/>
            <a:r>
              <a:rPr lang="es-ES" sz="1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PAMPLONA, JUEVES  16 </a:t>
            </a:r>
            <a:r>
              <a:rPr lang="es-ES" sz="1800" b="1" dirty="0">
                <a:solidFill>
                  <a:srgbClr val="00B0F0"/>
                </a:solidFill>
                <a:ea typeface="Times New Roman"/>
                <a:cs typeface="Times New Roman"/>
              </a:rPr>
              <a:t>DE JULIO </a:t>
            </a:r>
            <a:r>
              <a:rPr lang="es-ES" sz="1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(18,30 </a:t>
            </a:r>
            <a:r>
              <a:rPr lang="es-ES" sz="1800" b="1" dirty="0">
                <a:solidFill>
                  <a:srgbClr val="00B0F0"/>
                </a:solidFill>
                <a:ea typeface="Times New Roman"/>
                <a:cs typeface="Times New Roman"/>
              </a:rPr>
              <a:t>H) </a:t>
            </a:r>
            <a:r>
              <a:rPr lang="es-ES" sz="1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       PAMPLONA</a:t>
            </a:r>
            <a:r>
              <a:rPr lang="es-ES" sz="1800" b="1" dirty="0">
                <a:solidFill>
                  <a:srgbClr val="00B0F0"/>
                </a:solidFill>
                <a:ea typeface="Times New Roman"/>
                <a:cs typeface="Times New Roman"/>
              </a:rPr>
              <a:t>, </a:t>
            </a:r>
            <a:r>
              <a:rPr lang="es-ES" sz="1800" b="1" dirty="0" smtClean="0">
                <a:solidFill>
                  <a:srgbClr val="00B0F0"/>
                </a:solidFill>
                <a:ea typeface="Times New Roman"/>
                <a:cs typeface="Times New Roman"/>
              </a:rPr>
              <a:t>VIERNES  17 </a:t>
            </a:r>
            <a:r>
              <a:rPr lang="es-ES" sz="1800" b="1" dirty="0">
                <a:solidFill>
                  <a:srgbClr val="00B0F0"/>
                </a:solidFill>
                <a:ea typeface="Times New Roman"/>
                <a:cs typeface="Times New Roman"/>
              </a:rPr>
              <a:t>DE JULIO (18,30 H)</a:t>
            </a:r>
            <a:r>
              <a:rPr lang="es-ES" sz="1400" i="1" dirty="0" smtClean="0">
                <a:solidFill>
                  <a:srgbClr val="00B0F0"/>
                </a:solidFill>
                <a:ea typeface="Times New Roman"/>
                <a:cs typeface="Times New Roman"/>
              </a:rPr>
              <a:t>     </a:t>
            </a:r>
          </a:p>
          <a:p>
            <a:pPr lvl="0" algn="l"/>
            <a:r>
              <a:rPr lang="es-ES" sz="1400" b="1" i="1" dirty="0">
                <a:solidFill>
                  <a:srgbClr val="00B0F0"/>
                </a:solidFill>
                <a:ea typeface="Times New Roman"/>
                <a:cs typeface="Times New Roman"/>
              </a:rPr>
              <a:t> </a:t>
            </a:r>
            <a:r>
              <a:rPr lang="es-ES" sz="1400" b="1" i="1" dirty="0" smtClean="0">
                <a:solidFill>
                  <a:srgbClr val="00B0F0"/>
                </a:solidFill>
                <a:ea typeface="Times New Roman"/>
                <a:cs typeface="Times New Roman"/>
              </a:rPr>
              <a:t>  SEGUNDOS LIGUILLA </a:t>
            </a:r>
            <a:r>
              <a:rPr lang="es-ES" sz="1400" b="1" i="1" dirty="0">
                <a:solidFill>
                  <a:srgbClr val="00B0F0"/>
                </a:solidFill>
                <a:ea typeface="Times New Roman"/>
                <a:cs typeface="Times New Roman"/>
              </a:rPr>
              <a:t>&amp; TERCERO LIGUILLA </a:t>
            </a:r>
            <a:r>
              <a:rPr lang="es-ES" sz="1400" b="1" i="1" dirty="0" smtClean="0">
                <a:solidFill>
                  <a:srgbClr val="00B0F0"/>
                </a:solidFill>
                <a:ea typeface="Times New Roman"/>
                <a:cs typeface="Times New Roman"/>
              </a:rPr>
              <a:t>                                            PRIMEROS </a:t>
            </a:r>
            <a:r>
              <a:rPr lang="es-ES" sz="1400" b="1" i="1" dirty="0">
                <a:solidFill>
                  <a:srgbClr val="00B0F0"/>
                </a:solidFill>
                <a:ea typeface="Times New Roman"/>
                <a:cs typeface="Times New Roman"/>
              </a:rPr>
              <a:t>LIGUILLA  </a:t>
            </a:r>
            <a:r>
              <a:rPr lang="es-ES" sz="1400" b="1" i="1" dirty="0" smtClean="0">
                <a:solidFill>
                  <a:srgbClr val="00B0F0"/>
                </a:solidFill>
                <a:ea typeface="Times New Roman"/>
                <a:cs typeface="Times New Roman"/>
              </a:rPr>
              <a:t>&amp;  CUARTOS </a:t>
            </a:r>
            <a:r>
              <a:rPr lang="es-ES" sz="1400" b="1" i="1" dirty="0">
                <a:solidFill>
                  <a:srgbClr val="00B0F0"/>
                </a:solidFill>
                <a:ea typeface="Times New Roman"/>
                <a:cs typeface="Times New Roman"/>
              </a:rPr>
              <a:t>LIGUILLA</a:t>
            </a:r>
            <a:r>
              <a:rPr lang="es-ES" sz="1400" b="1" i="1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i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/>
            <a:r>
              <a:rPr lang="es-ES" sz="1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FINAL</a:t>
            </a:r>
          </a:p>
          <a:p>
            <a:pPr lvl="0"/>
            <a:r>
              <a:rPr lang="es-ES" sz="1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PAMPLONA</a:t>
            </a:r>
            <a:r>
              <a:rPr lang="es-ES" sz="1800" b="1" dirty="0">
                <a:solidFill>
                  <a:srgbClr val="FF0000"/>
                </a:solidFill>
                <a:ea typeface="Times New Roman"/>
                <a:cs typeface="Times New Roman"/>
              </a:rPr>
              <a:t>, JUEVES  16 DE JULIO </a:t>
            </a:r>
            <a:r>
              <a:rPr lang="es-ES" sz="1800" b="1">
                <a:solidFill>
                  <a:srgbClr val="FF0000"/>
                </a:solidFill>
                <a:ea typeface="Times New Roman"/>
                <a:cs typeface="Times New Roman"/>
              </a:rPr>
              <a:t>(</a:t>
            </a:r>
            <a:r>
              <a:rPr lang="es-ES" sz="1800" b="1" smtClean="0">
                <a:solidFill>
                  <a:srgbClr val="FF0000"/>
                </a:solidFill>
                <a:ea typeface="Times New Roman"/>
                <a:cs typeface="Times New Roman"/>
              </a:rPr>
              <a:t>18,00 </a:t>
            </a:r>
            <a:r>
              <a:rPr lang="es-ES" sz="1800" b="1" dirty="0">
                <a:solidFill>
                  <a:srgbClr val="FF0000"/>
                </a:solidFill>
                <a:ea typeface="Times New Roman"/>
                <a:cs typeface="Times New Roman"/>
              </a:rPr>
              <a:t>H</a:t>
            </a:r>
            <a:r>
              <a:rPr lang="es-ES" sz="1800" b="1" dirty="0" smtClean="0">
                <a:solidFill>
                  <a:srgbClr val="FF0000"/>
                </a:solidFill>
                <a:ea typeface="Times New Roman"/>
                <a:cs typeface="Times New Roman"/>
              </a:rPr>
              <a:t>)</a:t>
            </a:r>
            <a:endParaRPr lang="es-ES" sz="1400" i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/>
            <a:r>
              <a:rPr lang="es-ES" sz="1400" b="1" i="1" dirty="0">
                <a:solidFill>
                  <a:srgbClr val="FF0000"/>
                </a:solidFill>
                <a:ea typeface="Times New Roman"/>
                <a:cs typeface="Times New Roman"/>
              </a:rPr>
              <a:t>   </a:t>
            </a:r>
            <a:r>
              <a:rPr lang="es-ES" sz="1400" b="1" i="1" dirty="0" smtClean="0">
                <a:solidFill>
                  <a:srgbClr val="FF0000"/>
                </a:solidFill>
                <a:ea typeface="Times New Roman"/>
                <a:cs typeface="Times New Roman"/>
              </a:rPr>
              <a:t>GANADORES SEMIFINALES</a:t>
            </a:r>
            <a:endParaRPr lang="es-ES" sz="1400" b="1" i="1" dirty="0">
              <a:solidFill>
                <a:srgbClr val="FF000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b="1" i="1" dirty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i="1" dirty="0" smtClean="0">
              <a:solidFill>
                <a:srgbClr val="000000"/>
              </a:solidFill>
              <a:ea typeface="Times New Roman"/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i="1" dirty="0">
              <a:solidFill>
                <a:srgbClr val="000000"/>
              </a:solidFill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i="1" dirty="0">
              <a:solidFill>
                <a:srgbClr val="000000"/>
              </a:solidFill>
              <a:cs typeface="Times New Roman"/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lvl="0" algn="l">
              <a:lnSpc>
                <a:spcPct val="115000"/>
              </a:lnSpc>
              <a:spcBef>
                <a:spcPts val="0"/>
              </a:spcBef>
            </a:pPr>
            <a:endParaRPr lang="es-ES" sz="1400" dirty="0">
              <a:solidFill>
                <a:prstClr val="black"/>
              </a:solidFill>
            </a:endParaRPr>
          </a:p>
          <a:p>
            <a:pPr algn="l">
              <a:spcBef>
                <a:spcPts val="0"/>
              </a:spcBef>
              <a:spcAft>
                <a:spcPts val="0"/>
              </a:spcAft>
            </a:pPr>
            <a:endParaRPr lang="es-ES" sz="1400" i="1" dirty="0" smtClean="0">
              <a:solidFill>
                <a:srgbClr val="0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899951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221</Words>
  <Application>Microsoft Office PowerPoint</Application>
  <PresentationFormat>Presentación en pantalla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VI TORNEO DE REMONTE CASCO VIEJO DE PAMPLONA 2020 2020ko IRUÑAKO ALDE ZAHARREKO VI. ERREMONTE TXAPELKETA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 TORNEO DE REMONTE CASCO VIEJO DE PAMPLONA 2020 2020ko IRUÑAKO ALDE ZAHARREKO VI. ERREMONTE TXAPELKETA </dc:title>
  <dc:creator>Jaime</dc:creator>
  <cp:lastModifiedBy>Jaime</cp:lastModifiedBy>
  <cp:revision>7</cp:revision>
  <dcterms:created xsi:type="dcterms:W3CDTF">2020-06-22T06:41:26Z</dcterms:created>
  <dcterms:modified xsi:type="dcterms:W3CDTF">2020-06-24T11:04:06Z</dcterms:modified>
</cp:coreProperties>
</file>