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64350" cy="99964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752" y="0"/>
            <a:ext cx="9036496" cy="1268760"/>
          </a:xfrm>
        </p:spPr>
        <p:txBody>
          <a:bodyPr>
            <a:normAutofit fontScale="90000"/>
          </a:bodyPr>
          <a:lstStyle/>
          <a:p>
            <a:pPr algn="l"/>
            <a:r>
              <a:rPr lang="es-ES" sz="1800" b="1" dirty="0" smtClean="0"/>
              <a:t>                                  </a:t>
            </a:r>
            <a:r>
              <a:rPr lang="es-ES" sz="1800" b="1" dirty="0" smtClean="0"/>
              <a:t>   XV </a:t>
            </a:r>
            <a:r>
              <a:rPr lang="es-ES" sz="1800" b="1" dirty="0" smtClean="0"/>
              <a:t>TORNEO COMUNIDAD FORAL DE NAVARRA DE REMONTE</a:t>
            </a:r>
            <a:br>
              <a:rPr lang="es-ES" sz="1800" b="1" dirty="0" smtClean="0"/>
            </a:br>
            <a:r>
              <a:rPr lang="es-ES" sz="1800" b="1" dirty="0"/>
              <a:t> </a:t>
            </a:r>
            <a:r>
              <a:rPr lang="es-ES" sz="1800" b="1" dirty="0" smtClean="0"/>
              <a:t>                                                     </a:t>
            </a:r>
            <a:r>
              <a:rPr lang="es-ES" sz="1800" b="1" dirty="0" smtClean="0"/>
              <a:t>       </a:t>
            </a:r>
            <a:r>
              <a:rPr lang="es-ES" sz="1800" b="1" dirty="0" smtClean="0"/>
              <a:t>GRAN PREMIO MAGNA 2020 </a:t>
            </a: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 smtClean="0"/>
              <a:t>                                                      </a:t>
            </a:r>
            <a:r>
              <a:rPr lang="es-ES" sz="1400" b="1" dirty="0" smtClean="0"/>
              <a:t>Parejas: ZEBERIO II-GARCES   EZKURRA II-BARRICART</a:t>
            </a:r>
            <a:br>
              <a:rPr lang="es-ES" sz="1400" b="1" dirty="0" smtClean="0"/>
            </a:br>
            <a:r>
              <a:rPr lang="es-ES" sz="1400" b="1" dirty="0"/>
              <a:t> </a:t>
            </a:r>
            <a:r>
              <a:rPr lang="es-ES" sz="1400" b="1" dirty="0" smtClean="0"/>
              <a:t>                                                                         UTERGA-OTANO</a:t>
            </a:r>
            <a:r>
              <a:rPr lang="es-ES" sz="1400" b="1" dirty="0" smtClean="0"/>
              <a:t>        MATXIN III-AZPIROZ           ALDABE-ION</a:t>
            </a:r>
            <a:endParaRPr lang="es-ES" sz="14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572400" cy="5656854"/>
          </a:xfrm>
        </p:spPr>
        <p:txBody>
          <a:bodyPr>
            <a:normAutofit fontScale="25000" lnSpcReduction="20000"/>
          </a:bodyPr>
          <a:lstStyle/>
          <a:p>
            <a:pPr lvl="0"/>
            <a:endParaRPr lang="es-ES" sz="1500" b="1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LIGUILLA DE CUARTOS</a:t>
            </a:r>
          </a:p>
          <a:p>
            <a:pPr lvl="0"/>
            <a:endParaRPr lang="es-ES" sz="2500" b="1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 algn="l"/>
            <a:r>
              <a:rPr lang="es-ES" sz="3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</a:t>
            </a:r>
            <a:endParaRPr lang="es-ES" sz="3400" b="1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 algn="l"/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LEKUNBERRI, VIERNES Y SÁBADO                                                  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HUARTE-ARAKIL, VIERNES </a:t>
            </a:r>
          </a:p>
          <a:p>
            <a:pPr lvl="0" algn="l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14 Y 15 DE AGOSTO (19 y 22 h)                                                         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11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DE SEPTIEMBRE (22 h) </a:t>
            </a:r>
          </a:p>
          <a:p>
            <a:pPr lvl="0"/>
            <a:r>
              <a:rPr lang="es-ES" sz="34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</a:t>
            </a:r>
          </a:p>
          <a:p>
            <a:pPr lvl="0" algn="l"/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ZEBERIO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II-GARCES // ALDABE-ION                     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                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ZEBERIO II-GARCES // EZKURRA II-BARRICART </a:t>
            </a:r>
          </a:p>
          <a:p>
            <a:pPr lvl="0" algn="l"/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UTERGA-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OTANO // MATXIN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III-AZPIROZ</a:t>
            </a:r>
            <a:endParaRPr lang="es-ES" sz="4800" b="1" dirty="0">
              <a:solidFill>
                <a:srgbClr val="00B050"/>
              </a:solidFill>
              <a:ea typeface="Times New Roman"/>
              <a:cs typeface="Times New Roman"/>
            </a:endParaRPr>
          </a:p>
          <a:p>
            <a:pPr lvl="0"/>
            <a:endParaRPr lang="es-ES" sz="3700" b="1" dirty="0" smtClean="0">
              <a:solidFill>
                <a:srgbClr val="00B050"/>
              </a:solidFill>
              <a:ea typeface="Times New Roman"/>
              <a:cs typeface="Times New Roman"/>
            </a:endParaRPr>
          </a:p>
          <a:p>
            <a:pPr lvl="0" algn="l"/>
            <a:r>
              <a:rPr lang="es-ES" sz="37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</a:t>
            </a:r>
            <a:r>
              <a:rPr lang="es-ES" sz="37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DONEZTEBE,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VIERNES Y SÁBADO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                                       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ARBIZU,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SÁBADO </a:t>
            </a:r>
            <a:endParaRPr lang="es-ES" sz="4800" b="1" dirty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lvl="0" algn="l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21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Y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22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DE AGOSTO (22 h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)          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12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DE SEPTIEMBRE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(18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h) </a:t>
            </a:r>
          </a:p>
          <a:p>
            <a:pPr lvl="0"/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</a:t>
            </a:r>
          </a:p>
          <a:p>
            <a:pPr lvl="0" algn="l"/>
            <a:r>
              <a:rPr lang="es-ES" sz="34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</a:t>
            </a:r>
            <a:r>
              <a:rPr lang="es-ES" sz="3400" b="1" dirty="0">
                <a:solidFill>
                  <a:srgbClr val="00B050"/>
                </a:solidFill>
                <a:ea typeface="Times New Roman"/>
                <a:cs typeface="Times New Roman"/>
              </a:rPr>
              <a:t>   </a:t>
            </a:r>
            <a:r>
              <a:rPr lang="es-ES" sz="34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EZKURRA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II-BARRICART // MATXIN III-AZPIROZ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         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ALDABE-ION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// MATXIN III-AZPIROZ </a:t>
            </a:r>
            <a:endParaRPr lang="es-ES" sz="4800" b="1" dirty="0" smtClean="0">
              <a:solidFill>
                <a:srgbClr val="00B050"/>
              </a:solidFill>
              <a:ea typeface="Times New Roman"/>
              <a:cs typeface="Times New Roman"/>
            </a:endParaRPr>
          </a:p>
          <a:p>
            <a:pPr lvl="0" algn="l"/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UTERGA-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OTANO // ALDABE-ION</a:t>
            </a:r>
          </a:p>
          <a:p>
            <a:pPr lvl="0"/>
            <a:endParaRPr lang="es-ES" sz="3700" b="1" dirty="0" smtClean="0">
              <a:solidFill>
                <a:srgbClr val="00B050"/>
              </a:solidFill>
              <a:ea typeface="Times New Roman"/>
              <a:cs typeface="Times New Roman"/>
            </a:endParaRPr>
          </a:p>
          <a:p>
            <a:pPr lvl="0" algn="l"/>
            <a:r>
              <a:rPr lang="es-ES" sz="34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   </a:t>
            </a:r>
            <a:r>
              <a:rPr lang="es-ES" sz="34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AOIZ,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VIERNES Y SÁBADO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PUENTE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LA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REINA,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VIERNES Y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SÁBADO  </a:t>
            </a:r>
          </a:p>
          <a:p>
            <a:pPr lvl="0" algn="l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28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Y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29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DE AGOSTO (22 h)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   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18 Y 19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DE SEPTIEMBRE (22 h) </a:t>
            </a:r>
          </a:p>
          <a:p>
            <a:pPr lvl="0"/>
            <a:r>
              <a:rPr lang="es-ES" sz="34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</a:t>
            </a:r>
          </a:p>
          <a:p>
            <a:pPr lvl="0" algn="l"/>
            <a:r>
              <a:rPr lang="es-ES" sz="37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</a:t>
            </a:r>
            <a:r>
              <a:rPr lang="es-ES" sz="37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ALDABE-ION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// EZKURRA II-BARRICART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                 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ZEBERIO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II-GARCES // MATXIN III-AZPIROZ </a:t>
            </a:r>
          </a:p>
          <a:p>
            <a:pPr lvl="0" algn="l"/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ZEBERIO II-GARCES //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UTERGA-OTANO                       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                       </a:t>
            </a:r>
            <a:r>
              <a:rPr lang="es-ES" sz="4800" b="1" dirty="0" err="1" smtClean="0">
                <a:solidFill>
                  <a:srgbClr val="00B050"/>
                </a:solidFill>
                <a:ea typeface="Times New Roman"/>
                <a:cs typeface="Times New Roman"/>
              </a:rPr>
              <a:t>UTERGA-OTANO</a:t>
            </a:r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// </a:t>
            </a:r>
            <a:r>
              <a:rPr lang="es-ES" sz="4800" b="1" dirty="0">
                <a:solidFill>
                  <a:srgbClr val="00B050"/>
                </a:solidFill>
                <a:ea typeface="Times New Roman"/>
                <a:cs typeface="Times New Roman"/>
              </a:rPr>
              <a:t>EZKURRA II-BARRICART</a:t>
            </a:r>
          </a:p>
          <a:p>
            <a:pPr lvl="0"/>
            <a:r>
              <a:rPr lang="es-ES" sz="4800" b="1" dirty="0" smtClean="0">
                <a:solidFill>
                  <a:srgbClr val="00B050"/>
                </a:solidFill>
                <a:ea typeface="Times New Roman"/>
                <a:cs typeface="Times New Roman"/>
              </a:rPr>
              <a:t>                 </a:t>
            </a:r>
            <a:endParaRPr lang="es-ES" sz="4800" b="1" dirty="0">
              <a:solidFill>
                <a:srgbClr val="00B050"/>
              </a:solidFill>
              <a:ea typeface="Times New Roman"/>
              <a:cs typeface="Times New Roman"/>
            </a:endParaRPr>
          </a:p>
          <a:p>
            <a:pPr lvl="0"/>
            <a:endParaRPr lang="es-ES" sz="3400" b="1" dirty="0" smtClean="0">
              <a:solidFill>
                <a:srgbClr val="00B050"/>
              </a:solidFill>
              <a:ea typeface="Times New Roman"/>
              <a:cs typeface="Times New Roman"/>
            </a:endParaRPr>
          </a:p>
          <a:p>
            <a:pPr lvl="0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SEMIFINALES</a:t>
            </a:r>
          </a:p>
          <a:p>
            <a:pPr lvl="0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TAFALLA, VIERNES Y SABADO </a:t>
            </a:r>
          </a:p>
          <a:p>
            <a:pPr lvl="0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02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Y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03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DE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OCTUBRE 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(22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y 19 h</a:t>
            </a:r>
            <a:r>
              <a:rPr lang="es-ES" sz="4800" b="1" dirty="0">
                <a:solidFill>
                  <a:schemeClr val="tx1"/>
                </a:solidFill>
                <a:ea typeface="Times New Roman"/>
                <a:cs typeface="Times New Roman"/>
              </a:rPr>
              <a:t>)  </a:t>
            </a:r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                                   </a:t>
            </a:r>
          </a:p>
          <a:p>
            <a:pPr lvl="0"/>
            <a:endParaRPr lang="es-ES" sz="3400" i="1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3599815" algn="l"/>
              </a:tabLst>
            </a:pPr>
            <a:r>
              <a:rPr lang="es-ES" sz="4800" b="1" dirty="0" smtClean="0">
                <a:solidFill>
                  <a:srgbClr val="00B0F0"/>
                </a:solidFill>
                <a:ea typeface="Times New Roman"/>
                <a:cs typeface="Times New Roman"/>
              </a:rPr>
              <a:t>SEGUNDOS CLASIFICADOS LIGUILLA // TERCEROS CLASIFICADOS LIGUILLA</a:t>
            </a:r>
            <a:endParaRPr lang="es-ES" sz="4800" b="1" dirty="0" smtClean="0">
              <a:solidFill>
                <a:srgbClr val="00B0F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3599815" algn="l"/>
              </a:tabLst>
            </a:pPr>
            <a:r>
              <a:rPr lang="es-ES" sz="4800" b="1" dirty="0" smtClean="0">
                <a:solidFill>
                  <a:srgbClr val="00B0F0"/>
                </a:solidFill>
                <a:ea typeface="Times New Roman"/>
                <a:cs typeface="Times New Roman"/>
              </a:rPr>
              <a:t>PRIMEROS CLASIFICADOS LIGUILLA // CUARTOS CLASIFICADOS LIGUILLA</a:t>
            </a:r>
            <a:endParaRPr lang="es-ES" sz="4800" b="1" dirty="0" smtClean="0">
              <a:solidFill>
                <a:srgbClr val="00B0F0"/>
              </a:solidFill>
              <a:ea typeface="Calibri"/>
              <a:cs typeface="Times New Roman"/>
            </a:endParaRPr>
          </a:p>
          <a:p>
            <a:pPr lvl="0"/>
            <a:endParaRPr lang="es-ES" sz="4800" b="1" dirty="0" smtClean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lvl="0"/>
            <a:r>
              <a:rPr lang="es-ES" sz="48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FINAL</a:t>
            </a:r>
          </a:p>
          <a:p>
            <a:pPr lvl="0"/>
            <a:r>
              <a:rPr lang="es-ES" sz="48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ZUBIRI, SABADO 10 </a:t>
            </a:r>
            <a:r>
              <a:rPr lang="es-ES" sz="4800" b="1" dirty="0">
                <a:solidFill>
                  <a:srgbClr val="FF0000"/>
                </a:solidFill>
                <a:ea typeface="Times New Roman"/>
                <a:cs typeface="Times New Roman"/>
              </a:rPr>
              <a:t>DE </a:t>
            </a:r>
            <a:r>
              <a:rPr lang="es-ES" sz="48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OCTUBRE </a:t>
            </a:r>
            <a:r>
              <a:rPr lang="es-ES" sz="4800" b="1" dirty="0">
                <a:solidFill>
                  <a:srgbClr val="FF0000"/>
                </a:solidFill>
                <a:ea typeface="Times New Roman"/>
                <a:cs typeface="Times New Roman"/>
              </a:rPr>
              <a:t>(</a:t>
            </a:r>
            <a:r>
              <a:rPr lang="es-ES" sz="48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18,00 </a:t>
            </a:r>
            <a:r>
              <a:rPr lang="es-ES" sz="4800" b="1" dirty="0">
                <a:solidFill>
                  <a:srgbClr val="FF0000"/>
                </a:solidFill>
                <a:ea typeface="Times New Roman"/>
                <a:cs typeface="Times New Roman"/>
              </a:rPr>
              <a:t>H</a:t>
            </a:r>
            <a:r>
              <a:rPr lang="es-ES" sz="48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)</a:t>
            </a:r>
            <a:endParaRPr lang="es-ES" sz="4800" i="1" dirty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3599815" algn="l"/>
              </a:tabLst>
            </a:pPr>
            <a:r>
              <a:rPr lang="es-ES" sz="48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GANADORES DE LAS DOS SEMIFINALES</a:t>
            </a:r>
            <a:endParaRPr lang="es-ES" sz="4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 algn="l">
              <a:lnSpc>
                <a:spcPct val="115000"/>
              </a:lnSpc>
              <a:spcBef>
                <a:spcPts val="0"/>
              </a:spcBef>
            </a:pPr>
            <a:endParaRPr lang="es-ES" sz="4800" i="1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lvl="0" algn="l">
              <a:lnSpc>
                <a:spcPct val="115000"/>
              </a:lnSpc>
              <a:spcBef>
                <a:spcPts val="0"/>
              </a:spcBef>
            </a:pPr>
            <a:endParaRPr lang="es-ES" sz="2500" i="1" dirty="0">
              <a:solidFill>
                <a:srgbClr val="000000"/>
              </a:solidFill>
              <a:cs typeface="Times New Roman"/>
            </a:endParaRPr>
          </a:p>
          <a:p>
            <a:pPr lvl="0" algn="l">
              <a:lnSpc>
                <a:spcPct val="115000"/>
              </a:lnSpc>
              <a:spcBef>
                <a:spcPts val="0"/>
              </a:spcBef>
            </a:pPr>
            <a:endParaRPr lang="es-ES" sz="1400" dirty="0">
              <a:solidFill>
                <a:prstClr val="black"/>
              </a:solidFill>
            </a:endParaRPr>
          </a:p>
          <a:p>
            <a:pPr lvl="0" algn="l">
              <a:lnSpc>
                <a:spcPct val="115000"/>
              </a:lnSpc>
              <a:spcBef>
                <a:spcPts val="0"/>
              </a:spcBef>
            </a:pPr>
            <a:endParaRPr lang="es-ES" sz="1400" i="1" dirty="0">
              <a:solidFill>
                <a:srgbClr val="000000"/>
              </a:solidFill>
              <a:cs typeface="Times New Roman"/>
            </a:endParaRPr>
          </a:p>
          <a:p>
            <a:pPr lvl="0" algn="l">
              <a:lnSpc>
                <a:spcPct val="115000"/>
              </a:lnSpc>
              <a:spcBef>
                <a:spcPts val="0"/>
              </a:spcBef>
            </a:pPr>
            <a:endParaRPr lang="es-ES" sz="1400" dirty="0">
              <a:solidFill>
                <a:prstClr val="black"/>
              </a:solidFill>
            </a:endParaRPr>
          </a:p>
          <a:p>
            <a:pPr lvl="0" algn="l">
              <a:lnSpc>
                <a:spcPct val="115000"/>
              </a:lnSpc>
              <a:spcBef>
                <a:spcPts val="0"/>
              </a:spcBef>
            </a:pPr>
            <a:endParaRPr lang="es-ES" sz="1400" dirty="0">
              <a:solidFill>
                <a:prstClr val="black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es-ES" sz="1400" i="1" dirty="0" smtClean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371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184523" cy="61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995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200</Words>
  <Application>Microsoft Office PowerPoint</Application>
  <PresentationFormat>Presentación en pantalla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                                 XV TORNEO COMUNIDAD FORAL DE NAVARRA DE REMONTE                                                              GRAN PREMIO MAGNA 2020                                                         Parejas: ZEBERIO II-GARCES   EZKURRA II-BARRICART                                                                           UTERGA-OTANO        MATXIN III-AZPIROZ           ALDABE-ION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TORNEO DE REMONTE CASCO VIEJO DE PAMPLONA 2020 2020ko IRUÑAKO ALDE ZAHARREKO VI. ERREMONTE TXAPELKETA </dc:title>
  <dc:creator>Jaime</dc:creator>
  <cp:lastModifiedBy>Jaime</cp:lastModifiedBy>
  <cp:revision>33</cp:revision>
  <cp:lastPrinted>2020-07-22T08:03:04Z</cp:lastPrinted>
  <dcterms:created xsi:type="dcterms:W3CDTF">2020-06-22T06:41:26Z</dcterms:created>
  <dcterms:modified xsi:type="dcterms:W3CDTF">2020-08-11T07:01:55Z</dcterms:modified>
</cp:coreProperties>
</file>