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ihan Iribar Fdez. de Arroiabe" initials="OIFdA" lastIdx="1" clrIdx="0">
    <p:extLst>
      <p:ext uri="{19B8F6BF-5375-455C-9EA6-DF929625EA0E}">
        <p15:presenceInfo xmlns:p15="http://schemas.microsoft.com/office/powerpoint/2012/main" xmlns="" userId="429047b4bb924c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677"/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4" d="100"/>
          <a:sy n="84" d="100"/>
        </p:scale>
        <p:origin x="-32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DCF1720-FCC4-49F3-9232-98C762ACC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FF9DBB8-96D1-46B0-9D56-7E6508954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6AE63E8-B3CA-4FCE-81B2-C58660178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3CC4C20-D27B-4273-8835-C91A7CD00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186E80D-8464-45F1-8B2E-0A805F0AB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9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CB335BB-1820-4279-8ED0-8CB35ADB5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B7379418-CED4-4D45-A664-D920B1D74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34B06AD-03AD-48A9-9B63-DA02CFCA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7BF4984-0BE6-4A12-A557-6EC30934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9759A5D-C6C5-4AA4-906E-B1AB5CDA0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1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1F1AD886-C664-454B-92DE-EB83F9E316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FC3B20A-59BF-4B0B-B6E2-B4DFA8123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D24482E-DDED-40E8-ACC3-6DA615D31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2A24A5-0041-4AA6-AFB0-EAD77C95E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80E1242-6740-42F3-A6AE-0FFB5C8DA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6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5A41DE1-4C29-4010-9613-00D1AE605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4177B35-F316-4E7F-BEC2-8F014CE0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AFBC109-399A-4D01-A3DD-048C3B880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D705616-6039-4558-ABA1-6204E6B9C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15B87DE-6F33-4DBA-99D9-CAF834563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14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BE9BF8A-6A59-474D-8831-FBC61DC2E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BBB5806-F3AC-4C52-9357-6EECF86C2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C9F0306-01E2-4CE8-9D38-904EC2681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9E6CE5B-888E-4129-A31A-F0782A02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8CA869D-BCC2-4EAE-A4AB-018C64D8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0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4F7F0E9-7283-4778-877B-FAA09D93E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F690568-3CEC-4112-875C-7F55C6EBC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7600AB6-E338-4482-8306-245B97FB5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DA01DB9-393C-4D4F-8A11-FFB1F27E1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C38983B-DCE4-4044-9ACA-36C2C6B8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9013E12-CF90-4D6E-95D6-EECF968A8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0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FB6341-8C3F-40FA-AE46-6FF858C1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287C97F-544A-46B2-B0FA-B5C971621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0B98E2C-1AEB-4E06-87CA-8C67BE8CE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8C34E1E9-B0B2-4C98-91D0-F8E82502F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D674B6C8-B912-49D8-AF0F-33B577AAA2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AB6A8842-BCD4-4EEA-8198-5D6128E2F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70E6CCB-5754-4FF3-8BC9-572C73605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F4E2B3FC-4C1D-4A3D-999B-10F770C86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6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7AFC72E-7A8B-410D-9EB6-46182DDFE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B27A6F36-5761-43F3-AA29-BFEAE5343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3441D649-4EB3-4053-BFBE-98E8F6F2F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A839287A-891E-484F-A861-486032CB7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3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5A8829E-98B3-4218-B80D-3143AADAF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C7C6ED91-CF63-4EE7-8416-9C08867E8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4C7DAD03-85BF-4B39-B48D-1B5AEBCF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83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08CCE87-A198-454E-A5A6-891870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5375E99-19C7-4170-B2D3-5694819D7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F82F956-236C-4D0B-A605-7999EFCA1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0F9EE64-254A-4CC5-8064-E52CB088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53DFD72-261C-4246-AFB8-3D8C46FA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4E4D059-FB3E-4C7E-AA92-8BCED1F29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7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67879C-C37C-47F8-985A-741841953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C38CF7BD-4EE1-4307-907E-99884C250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DD00A2E2-2292-4FAA-9A00-48A6A6DD8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0AA8A18-57FC-4703-903E-1270D69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EECE8654-FD2A-4B95-BD17-84B6CE790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1638212-BFB3-4B27-B77E-BDA7E4AC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5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F03E8608-3B16-4544-A4AA-53FE216FA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CCA22BC-CBCD-490D-8DC4-861A11983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FAAC15D-7F40-4915-A050-4CE8858119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57C3B-B422-410A-9CDA-764DF581F8F0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C69F7C5-13DE-4A7C-8E52-CCF225316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A9D33FA-4A0A-4880-B6DF-946BF0DC4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40D51-CB0F-407B-A07B-195E7FD2204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xmlns="" id="{8B0F8EBE-CB99-4085-ABFF-1CB319B6F9D3}"/>
              </a:ext>
            </a:extLst>
          </p:cNvPr>
          <p:cNvSpPr/>
          <p:nvPr/>
        </p:nvSpPr>
        <p:spPr>
          <a:xfrm>
            <a:off x="7222542" y="5084507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xmlns="" id="{2693CB1F-B410-467A-865D-BAD491A20C16}"/>
              </a:ext>
            </a:extLst>
          </p:cNvPr>
          <p:cNvSpPr/>
          <p:nvPr/>
        </p:nvSpPr>
        <p:spPr>
          <a:xfrm>
            <a:off x="7222542" y="5441828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xmlns="" id="{62994186-0F34-4A51-85AD-1434B7483B4D}"/>
              </a:ext>
            </a:extLst>
          </p:cNvPr>
          <p:cNvSpPr/>
          <p:nvPr/>
        </p:nvSpPr>
        <p:spPr>
          <a:xfrm>
            <a:off x="7165548" y="2379178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De La </a:t>
            </a:r>
            <a:r>
              <a:rPr lang="en-US" sz="1400" dirty="0" err="1"/>
              <a:t>Fuente-Beloki</a:t>
            </a:r>
            <a:endParaRPr lang="en-US" sz="1400" dirty="0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xmlns="" id="{EF23C4BD-F8CB-458F-8E38-0930E9BDC040}"/>
              </a:ext>
            </a:extLst>
          </p:cNvPr>
          <p:cNvSpPr/>
          <p:nvPr/>
        </p:nvSpPr>
        <p:spPr>
          <a:xfrm>
            <a:off x="7165548" y="2740736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err="1"/>
              <a:t>Etxeberria</a:t>
            </a:r>
            <a:r>
              <a:rPr lang="es-ES" sz="1400" dirty="0"/>
              <a:t>-Loza</a:t>
            </a:r>
            <a:endParaRPr lang="en-US" sz="1400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xmlns="" id="{799280A2-9BCC-433B-A0AB-A9DFBE27FAC6}"/>
              </a:ext>
            </a:extLst>
          </p:cNvPr>
          <p:cNvSpPr/>
          <p:nvPr/>
        </p:nvSpPr>
        <p:spPr>
          <a:xfrm>
            <a:off x="9610419" y="3616507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xmlns="" id="{36CCFCB6-558A-40F4-8BF3-59F37CAE03AF}"/>
              </a:ext>
            </a:extLst>
          </p:cNvPr>
          <p:cNvSpPr/>
          <p:nvPr/>
        </p:nvSpPr>
        <p:spPr>
          <a:xfrm>
            <a:off x="9608895" y="3970626"/>
            <a:ext cx="166718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xmlns="" id="{13435A19-4EEC-4948-A6AF-B9E9640B0B01}"/>
              </a:ext>
            </a:extLst>
          </p:cNvPr>
          <p:cNvCxnSpPr>
            <a:cxnSpLocks/>
          </p:cNvCxnSpPr>
          <p:nvPr/>
        </p:nvCxnSpPr>
        <p:spPr>
          <a:xfrm flipV="1">
            <a:off x="8832733" y="2727622"/>
            <a:ext cx="1620334" cy="88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xmlns="" id="{6CE31F62-C4F1-480B-B10A-529FC21BA828}"/>
              </a:ext>
            </a:extLst>
          </p:cNvPr>
          <p:cNvCxnSpPr>
            <a:cxnSpLocks/>
          </p:cNvCxnSpPr>
          <p:nvPr/>
        </p:nvCxnSpPr>
        <p:spPr>
          <a:xfrm flipV="1">
            <a:off x="8903206" y="5432173"/>
            <a:ext cx="1540805" cy="96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xmlns="" id="{1A33F48E-995B-4BAD-8767-6E3E3AB9A54C}"/>
              </a:ext>
            </a:extLst>
          </p:cNvPr>
          <p:cNvCxnSpPr>
            <a:cxnSpLocks/>
            <a:endCxn id="33" idx="0"/>
          </p:cNvCxnSpPr>
          <p:nvPr/>
        </p:nvCxnSpPr>
        <p:spPr>
          <a:xfrm flipH="1">
            <a:off x="10444012" y="2727622"/>
            <a:ext cx="9055" cy="8888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xmlns="" id="{008F9B74-9C8C-4345-B612-57A72CA1163B}"/>
              </a:ext>
            </a:extLst>
          </p:cNvPr>
          <p:cNvCxnSpPr>
            <a:cxnSpLocks/>
            <a:stCxn id="34" idx="2"/>
          </p:cNvCxnSpPr>
          <p:nvPr/>
        </p:nvCxnSpPr>
        <p:spPr>
          <a:xfrm>
            <a:off x="10442488" y="4319070"/>
            <a:ext cx="1523" cy="11065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ángulo 84">
            <a:extLst>
              <a:ext uri="{FF2B5EF4-FFF2-40B4-BE49-F238E27FC236}">
                <a16:creationId xmlns:a16="http://schemas.microsoft.com/office/drawing/2014/main" xmlns="" id="{60CEE5E2-1D42-4D21-A93C-B4945430F741}"/>
              </a:ext>
            </a:extLst>
          </p:cNvPr>
          <p:cNvSpPr/>
          <p:nvPr/>
        </p:nvSpPr>
        <p:spPr>
          <a:xfrm>
            <a:off x="2425932" y="194406"/>
            <a:ext cx="826442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u-ES" sz="24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Dinastia Etxabe pilota txapelketa 2023, 51.ekitaldia</a:t>
            </a:r>
            <a:endParaRPr lang="eu-ES" sz="24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xmlns="" id="{51822E7C-8AC2-429D-9E1F-4F59ED0A4E83}"/>
              </a:ext>
            </a:extLst>
          </p:cNvPr>
          <p:cNvSpPr/>
          <p:nvPr/>
        </p:nvSpPr>
        <p:spPr>
          <a:xfrm>
            <a:off x="8832733" y="927137"/>
            <a:ext cx="2939873" cy="400110"/>
          </a:xfrm>
          <a:prstGeom prst="rect">
            <a:avLst/>
          </a:prstGeom>
          <a:solidFill>
            <a:srgbClr val="C00000"/>
          </a:solidFill>
          <a:effectLst>
            <a:softEdge rad="3175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u-ES" sz="2000" b="1" dirty="0">
                <a:ln w="0"/>
                <a:solidFill>
                  <a:schemeClr val="bg1"/>
                </a:solidFill>
              </a:rPr>
              <a:t>23 urtez azpikoen maila</a:t>
            </a:r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xmlns="" id="{A1716FEC-0B9F-4ACC-9B49-66FD5AFD5B94}"/>
              </a:ext>
            </a:extLst>
          </p:cNvPr>
          <p:cNvSpPr/>
          <p:nvPr/>
        </p:nvSpPr>
        <p:spPr>
          <a:xfrm>
            <a:off x="4054643" y="4385885"/>
            <a:ext cx="1888958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Irribarria</a:t>
            </a:r>
            <a:r>
              <a:rPr lang="en-US" sz="1400" dirty="0" smtClean="0"/>
              <a:t>-Albeniz</a:t>
            </a:r>
            <a:endParaRPr lang="en-US" sz="1400" dirty="0"/>
          </a:p>
        </p:txBody>
      </p:sp>
      <p:sp>
        <p:nvSpPr>
          <p:cNvPr id="107" name="Rectángulo 106">
            <a:extLst>
              <a:ext uri="{FF2B5EF4-FFF2-40B4-BE49-F238E27FC236}">
                <a16:creationId xmlns:a16="http://schemas.microsoft.com/office/drawing/2014/main" xmlns="" id="{296FB028-5254-43E3-9167-1D863B9708E6}"/>
              </a:ext>
            </a:extLst>
          </p:cNvPr>
          <p:cNvSpPr/>
          <p:nvPr/>
        </p:nvSpPr>
        <p:spPr>
          <a:xfrm>
            <a:off x="4042610" y="4753435"/>
            <a:ext cx="1888958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Apezetxea</a:t>
            </a:r>
            <a:r>
              <a:rPr lang="en-US" sz="1400" dirty="0"/>
              <a:t>- Jon </a:t>
            </a:r>
            <a:r>
              <a:rPr lang="en-US" sz="1400" dirty="0" err="1"/>
              <a:t>Lazkoz</a:t>
            </a:r>
            <a:endParaRPr lang="en-US" sz="1400" dirty="0"/>
          </a:p>
        </p:txBody>
      </p:sp>
      <p:sp>
        <p:nvSpPr>
          <p:cNvPr id="108" name="Rectángulo 107">
            <a:extLst>
              <a:ext uri="{FF2B5EF4-FFF2-40B4-BE49-F238E27FC236}">
                <a16:creationId xmlns:a16="http://schemas.microsoft.com/office/drawing/2014/main" xmlns="" id="{1FD8E1FA-A55A-41FB-B83D-2FE8AF953573}"/>
              </a:ext>
            </a:extLst>
          </p:cNvPr>
          <p:cNvSpPr/>
          <p:nvPr/>
        </p:nvSpPr>
        <p:spPr>
          <a:xfrm>
            <a:off x="4114800" y="5770262"/>
            <a:ext cx="1780674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Apaolaza-Lizeaga</a:t>
            </a:r>
            <a:endParaRPr lang="en-US" sz="1400" dirty="0"/>
          </a:p>
        </p:txBody>
      </p:sp>
      <p:sp>
        <p:nvSpPr>
          <p:cNvPr id="109" name="Rectángulo 108">
            <a:extLst>
              <a:ext uri="{FF2B5EF4-FFF2-40B4-BE49-F238E27FC236}">
                <a16:creationId xmlns:a16="http://schemas.microsoft.com/office/drawing/2014/main" xmlns="" id="{0BD73815-DCC0-4B45-9D6A-47F0D86D3D8C}"/>
              </a:ext>
            </a:extLst>
          </p:cNvPr>
          <p:cNvSpPr/>
          <p:nvPr/>
        </p:nvSpPr>
        <p:spPr>
          <a:xfrm>
            <a:off x="4054642" y="6140897"/>
            <a:ext cx="2069432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Unai</a:t>
            </a:r>
            <a:r>
              <a:rPr lang="en-US" sz="1400" dirty="0"/>
              <a:t> </a:t>
            </a:r>
            <a:r>
              <a:rPr lang="en-US" sz="1400" dirty="0" err="1"/>
              <a:t>Amiano</a:t>
            </a:r>
            <a:r>
              <a:rPr lang="en-US" sz="1400" dirty="0"/>
              <a:t>- </a:t>
            </a:r>
            <a:r>
              <a:rPr lang="en-US" sz="1400" dirty="0" err="1"/>
              <a:t>Gabirondo</a:t>
            </a:r>
            <a:endParaRPr lang="en-US" sz="1400" dirty="0"/>
          </a:p>
        </p:txBody>
      </p:sp>
      <p:sp>
        <p:nvSpPr>
          <p:cNvPr id="110" name="Rectángulo 109">
            <a:extLst>
              <a:ext uri="{FF2B5EF4-FFF2-40B4-BE49-F238E27FC236}">
                <a16:creationId xmlns:a16="http://schemas.microsoft.com/office/drawing/2014/main" xmlns="" id="{447F7045-3584-404B-B222-C3DF652839AA}"/>
              </a:ext>
            </a:extLst>
          </p:cNvPr>
          <p:cNvSpPr/>
          <p:nvPr/>
        </p:nvSpPr>
        <p:spPr>
          <a:xfrm>
            <a:off x="4090737" y="3000670"/>
            <a:ext cx="1780673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Senar-Landa</a:t>
            </a:r>
            <a:endParaRPr lang="en-US" sz="1400" dirty="0"/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xmlns="" id="{0C9F44FD-F0FC-4A26-9159-FF8320722E5B}"/>
              </a:ext>
            </a:extLst>
          </p:cNvPr>
          <p:cNvSpPr/>
          <p:nvPr/>
        </p:nvSpPr>
        <p:spPr>
          <a:xfrm>
            <a:off x="4078705" y="3366621"/>
            <a:ext cx="1792705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Etxeberria</a:t>
            </a:r>
            <a:r>
              <a:rPr lang="en-US" sz="1400" dirty="0"/>
              <a:t>- </a:t>
            </a:r>
            <a:r>
              <a:rPr lang="en-US" sz="1400" dirty="0" err="1"/>
              <a:t>Loza</a:t>
            </a:r>
            <a:endParaRPr lang="en-US" sz="1400" dirty="0"/>
          </a:p>
        </p:txBody>
      </p:sp>
      <p:sp>
        <p:nvSpPr>
          <p:cNvPr id="112" name="Rectángulo 111">
            <a:extLst>
              <a:ext uri="{FF2B5EF4-FFF2-40B4-BE49-F238E27FC236}">
                <a16:creationId xmlns:a16="http://schemas.microsoft.com/office/drawing/2014/main" xmlns="" id="{CDC451FC-1633-4285-9EEC-07310953CA5A}"/>
              </a:ext>
            </a:extLst>
          </p:cNvPr>
          <p:cNvSpPr/>
          <p:nvPr/>
        </p:nvSpPr>
        <p:spPr>
          <a:xfrm>
            <a:off x="4114800" y="1703038"/>
            <a:ext cx="1804737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De La </a:t>
            </a:r>
            <a:r>
              <a:rPr lang="en-US" sz="1400" dirty="0" err="1"/>
              <a:t>Fuente-Beloki</a:t>
            </a:r>
            <a:endParaRPr lang="en-US" sz="1400" dirty="0"/>
          </a:p>
        </p:txBody>
      </p:sp>
      <p:sp>
        <p:nvSpPr>
          <p:cNvPr id="113" name="Rectángulo 112">
            <a:extLst>
              <a:ext uri="{FF2B5EF4-FFF2-40B4-BE49-F238E27FC236}">
                <a16:creationId xmlns:a16="http://schemas.microsoft.com/office/drawing/2014/main" xmlns="" id="{97201E69-7874-4012-BD55-319ECFCBD161}"/>
              </a:ext>
            </a:extLst>
          </p:cNvPr>
          <p:cNvSpPr/>
          <p:nvPr/>
        </p:nvSpPr>
        <p:spPr>
          <a:xfrm>
            <a:off x="4126832" y="2068989"/>
            <a:ext cx="1804737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Fernandez- </a:t>
            </a:r>
            <a:r>
              <a:rPr lang="en-US" sz="1400" dirty="0" err="1"/>
              <a:t>Azpiroz</a:t>
            </a:r>
            <a:endParaRPr lang="en-US" sz="1400" dirty="0"/>
          </a:p>
        </p:txBody>
      </p:sp>
      <p:cxnSp>
        <p:nvCxnSpPr>
          <p:cNvPr id="124" name="Conector: angular 123">
            <a:extLst>
              <a:ext uri="{FF2B5EF4-FFF2-40B4-BE49-F238E27FC236}">
                <a16:creationId xmlns:a16="http://schemas.microsoft.com/office/drawing/2014/main" xmlns="" id="{9AFA2CB8-CDEE-4ECA-BC77-E716854BAE1B}"/>
              </a:ext>
            </a:extLst>
          </p:cNvPr>
          <p:cNvCxnSpPr>
            <a:cxnSpLocks/>
          </p:cNvCxnSpPr>
          <p:nvPr/>
        </p:nvCxnSpPr>
        <p:spPr>
          <a:xfrm>
            <a:off x="5846757" y="2049485"/>
            <a:ext cx="1375785" cy="68357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Conector: angular 1023">
            <a:extLst>
              <a:ext uri="{FF2B5EF4-FFF2-40B4-BE49-F238E27FC236}">
                <a16:creationId xmlns:a16="http://schemas.microsoft.com/office/drawing/2014/main" xmlns="" id="{EE9A2D59-5854-43F8-93D0-6F83BDC92ECE}"/>
              </a:ext>
            </a:extLst>
          </p:cNvPr>
          <p:cNvCxnSpPr>
            <a:cxnSpLocks/>
          </p:cNvCxnSpPr>
          <p:nvPr/>
        </p:nvCxnSpPr>
        <p:spPr>
          <a:xfrm flipV="1">
            <a:off x="5839170" y="2736499"/>
            <a:ext cx="1383372" cy="641671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: angular 129">
            <a:extLst>
              <a:ext uri="{FF2B5EF4-FFF2-40B4-BE49-F238E27FC236}">
                <a16:creationId xmlns:a16="http://schemas.microsoft.com/office/drawing/2014/main" xmlns="" id="{7445222F-B91E-4E55-9E6A-92F4841B06C0}"/>
              </a:ext>
            </a:extLst>
          </p:cNvPr>
          <p:cNvCxnSpPr>
            <a:cxnSpLocks/>
          </p:cNvCxnSpPr>
          <p:nvPr/>
        </p:nvCxnSpPr>
        <p:spPr>
          <a:xfrm>
            <a:off x="5847458" y="4734811"/>
            <a:ext cx="1375785" cy="690769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: angular 130">
            <a:extLst>
              <a:ext uri="{FF2B5EF4-FFF2-40B4-BE49-F238E27FC236}">
                <a16:creationId xmlns:a16="http://schemas.microsoft.com/office/drawing/2014/main" xmlns="" id="{14E00F42-78EB-46D1-96DA-424030057537}"/>
              </a:ext>
            </a:extLst>
          </p:cNvPr>
          <p:cNvCxnSpPr>
            <a:cxnSpLocks/>
          </p:cNvCxnSpPr>
          <p:nvPr/>
        </p:nvCxnSpPr>
        <p:spPr>
          <a:xfrm flipV="1">
            <a:off x="5818404" y="5432173"/>
            <a:ext cx="1404138" cy="693654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CuadroTexto 145">
            <a:extLst>
              <a:ext uri="{FF2B5EF4-FFF2-40B4-BE49-F238E27FC236}">
                <a16:creationId xmlns:a16="http://schemas.microsoft.com/office/drawing/2014/main" xmlns="" id="{E5B40087-6CA8-4C11-B111-52D164BB7B5C}"/>
              </a:ext>
            </a:extLst>
          </p:cNvPr>
          <p:cNvSpPr txBox="1"/>
          <p:nvPr/>
        </p:nvSpPr>
        <p:spPr>
          <a:xfrm>
            <a:off x="4179572" y="912571"/>
            <a:ext cx="203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b="1" u="sng" dirty="0"/>
              <a:t>Final laurdenak</a:t>
            </a:r>
          </a:p>
        </p:txBody>
      </p:sp>
      <p:sp>
        <p:nvSpPr>
          <p:cNvPr id="147" name="CuadroTexto 146">
            <a:extLst>
              <a:ext uri="{FF2B5EF4-FFF2-40B4-BE49-F238E27FC236}">
                <a16:creationId xmlns:a16="http://schemas.microsoft.com/office/drawing/2014/main" xmlns="" id="{3C67070B-5D65-41FE-A677-7F8F72B521FC}"/>
              </a:ext>
            </a:extLst>
          </p:cNvPr>
          <p:cNvSpPr txBox="1"/>
          <p:nvPr/>
        </p:nvSpPr>
        <p:spPr>
          <a:xfrm>
            <a:off x="7122695" y="1567007"/>
            <a:ext cx="169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b="1" u="sng" dirty="0"/>
              <a:t>Finalaurrekoak</a:t>
            </a: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xmlns="" id="{6FB1F9A3-898A-4CD1-B8DB-80A62DA8E353}"/>
              </a:ext>
            </a:extLst>
          </p:cNvPr>
          <p:cNvGrpSpPr/>
          <p:nvPr/>
        </p:nvGrpSpPr>
        <p:grpSpPr>
          <a:xfrm>
            <a:off x="155529" y="194406"/>
            <a:ext cx="1667185" cy="1619362"/>
            <a:chOff x="10510" y="312966"/>
            <a:chExt cx="1667185" cy="1619362"/>
          </a:xfrm>
        </p:grpSpPr>
        <p:pic>
          <p:nvPicPr>
            <p:cNvPr id="3" name="Imagen 2" descr="Una caricatura de una persona&#10;&#10;Descripción generada automáticamente con confianza baja">
              <a:extLst>
                <a:ext uri="{FF2B5EF4-FFF2-40B4-BE49-F238E27FC236}">
                  <a16:creationId xmlns:a16="http://schemas.microsoft.com/office/drawing/2014/main" xmlns="" id="{B489C324-B9D0-467D-9107-29A5C8325A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046" y="312966"/>
              <a:ext cx="1257846" cy="1035206"/>
            </a:xfrm>
            <a:prstGeom prst="rect">
              <a:avLst/>
            </a:prstGeom>
          </p:spPr>
        </p:pic>
        <p:sp>
          <p:nvSpPr>
            <p:cNvPr id="56" name="CuadroTexto 55">
              <a:extLst>
                <a:ext uri="{FF2B5EF4-FFF2-40B4-BE49-F238E27FC236}">
                  <a16:creationId xmlns:a16="http://schemas.microsoft.com/office/drawing/2014/main" xmlns="" id="{0B3BCC62-121D-4291-89FF-6F840E61C679}"/>
                </a:ext>
              </a:extLst>
            </p:cNvPr>
            <p:cNvSpPr txBox="1"/>
            <p:nvPr/>
          </p:nvSpPr>
          <p:spPr>
            <a:xfrm>
              <a:off x="10510" y="1409108"/>
              <a:ext cx="16671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u-ES" sz="1400" b="1" dirty="0"/>
                <a:t>Zumaiako Kirol Elkartea</a:t>
              </a:r>
            </a:p>
          </p:txBody>
        </p:sp>
      </p:grpSp>
      <p:sp>
        <p:nvSpPr>
          <p:cNvPr id="61" name="CuadroTexto 60">
            <a:extLst>
              <a:ext uri="{FF2B5EF4-FFF2-40B4-BE49-F238E27FC236}">
                <a16:creationId xmlns:a16="http://schemas.microsoft.com/office/drawing/2014/main" xmlns="" id="{6F674406-92B1-4E0E-A511-4E7E21EEACA5}"/>
              </a:ext>
            </a:extLst>
          </p:cNvPr>
          <p:cNvSpPr txBox="1"/>
          <p:nvPr/>
        </p:nvSpPr>
        <p:spPr>
          <a:xfrm>
            <a:off x="4494396" y="1378736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2023-08-03</a:t>
            </a:r>
            <a:endParaRPr lang="en-US" sz="1400" dirty="0"/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xmlns="" id="{27C15F10-6CA8-4205-B340-24FF23C54924}"/>
              </a:ext>
            </a:extLst>
          </p:cNvPr>
          <p:cNvSpPr txBox="1"/>
          <p:nvPr/>
        </p:nvSpPr>
        <p:spPr>
          <a:xfrm>
            <a:off x="4479733" y="2667729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2023-08-07</a:t>
            </a:r>
            <a:endParaRPr lang="en-US" sz="1400" dirty="0"/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xmlns="" id="{B9CF42E4-9A2A-480F-A63E-BBDCA8506661}"/>
              </a:ext>
            </a:extLst>
          </p:cNvPr>
          <p:cNvSpPr txBox="1"/>
          <p:nvPr/>
        </p:nvSpPr>
        <p:spPr>
          <a:xfrm>
            <a:off x="4470370" y="4039612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2023-08-11</a:t>
            </a:r>
            <a:endParaRPr lang="en-US" sz="1400" dirty="0"/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xmlns="" id="{E2F668CF-8DC8-4C49-BF2B-8AFDF4AA6F27}"/>
              </a:ext>
            </a:extLst>
          </p:cNvPr>
          <p:cNvSpPr txBox="1"/>
          <p:nvPr/>
        </p:nvSpPr>
        <p:spPr>
          <a:xfrm>
            <a:off x="4448050" y="5471024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2023-08-14</a:t>
            </a:r>
            <a:endParaRPr lang="en-US" sz="1400" dirty="0"/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xmlns="" id="{B056A7D8-D626-413A-BDED-FC2F3DE05EC8}"/>
              </a:ext>
            </a:extLst>
          </p:cNvPr>
          <p:cNvSpPr txBox="1"/>
          <p:nvPr/>
        </p:nvSpPr>
        <p:spPr>
          <a:xfrm>
            <a:off x="7418572" y="1998423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2023-08-18</a:t>
            </a:r>
            <a:endParaRPr lang="en-US" sz="1400" dirty="0"/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xmlns="" id="{6E37FCBE-6F20-4B28-BE1C-8C248558AC97}"/>
              </a:ext>
            </a:extLst>
          </p:cNvPr>
          <p:cNvSpPr txBox="1"/>
          <p:nvPr/>
        </p:nvSpPr>
        <p:spPr>
          <a:xfrm>
            <a:off x="7500881" y="4730963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2023-08-21</a:t>
            </a:r>
            <a:endParaRPr lang="en-US" sz="1400" dirty="0"/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xmlns="" id="{52D2883B-FD53-4585-8B72-FA2DC91FD71D}"/>
              </a:ext>
            </a:extLst>
          </p:cNvPr>
          <p:cNvSpPr txBox="1"/>
          <p:nvPr/>
        </p:nvSpPr>
        <p:spPr>
          <a:xfrm>
            <a:off x="9361710" y="3224281"/>
            <a:ext cx="1275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2023-08-25</a:t>
            </a:r>
            <a:endParaRPr lang="en-US" sz="1400" dirty="0"/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xmlns="" id="{47E95B2F-4DF3-4534-8A3F-FF8C19BC7FE3}"/>
              </a:ext>
            </a:extLst>
          </p:cNvPr>
          <p:cNvSpPr txBox="1"/>
          <p:nvPr/>
        </p:nvSpPr>
        <p:spPr>
          <a:xfrm>
            <a:off x="10539070" y="3212557"/>
            <a:ext cx="1375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b="1" u="sng" dirty="0"/>
              <a:t>FINALA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xmlns="" id="{41C3B294-A604-40B7-A0E1-18D14DE274B6}"/>
              </a:ext>
            </a:extLst>
          </p:cNvPr>
          <p:cNvSpPr/>
          <p:nvPr/>
        </p:nvSpPr>
        <p:spPr>
          <a:xfrm>
            <a:off x="1804737" y="4409641"/>
            <a:ext cx="1852863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Iker</a:t>
            </a:r>
            <a:r>
              <a:rPr lang="en-US" sz="1400" dirty="0"/>
              <a:t> </a:t>
            </a:r>
            <a:r>
              <a:rPr lang="en-US" sz="1400" dirty="0" err="1"/>
              <a:t>Egiguren-Oliden</a:t>
            </a:r>
            <a:endParaRPr lang="en-US" sz="1400" dirty="0"/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xmlns="" id="{9CE2CEDB-2FF0-4D80-B1A5-18406F90D112}"/>
              </a:ext>
            </a:extLst>
          </p:cNvPr>
          <p:cNvSpPr/>
          <p:nvPr/>
        </p:nvSpPr>
        <p:spPr>
          <a:xfrm>
            <a:off x="1804738" y="4741404"/>
            <a:ext cx="1852862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Apezetxea</a:t>
            </a:r>
            <a:r>
              <a:rPr lang="en-US" sz="1400" dirty="0"/>
              <a:t>- Jon </a:t>
            </a:r>
            <a:r>
              <a:rPr lang="en-US" sz="1400" dirty="0" err="1"/>
              <a:t>Lazkoz</a:t>
            </a:r>
            <a:endParaRPr lang="en-US" sz="1400" dirty="0"/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xmlns="" id="{38F36218-0AA1-46DE-B496-64624268F561}"/>
              </a:ext>
            </a:extLst>
          </p:cNvPr>
          <p:cNvSpPr/>
          <p:nvPr/>
        </p:nvSpPr>
        <p:spPr>
          <a:xfrm>
            <a:off x="1744579" y="5770262"/>
            <a:ext cx="1949116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Oskoz-Erle</a:t>
            </a:r>
            <a:endParaRPr lang="en-US" sz="1400" dirty="0"/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xmlns="" id="{99906E14-64B0-4BB8-B50A-E254F56B28BB}"/>
              </a:ext>
            </a:extLst>
          </p:cNvPr>
          <p:cNvSpPr/>
          <p:nvPr/>
        </p:nvSpPr>
        <p:spPr>
          <a:xfrm>
            <a:off x="1696453" y="6104804"/>
            <a:ext cx="2033336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Unai</a:t>
            </a:r>
            <a:r>
              <a:rPr lang="en-US" sz="1400" dirty="0"/>
              <a:t> </a:t>
            </a:r>
            <a:r>
              <a:rPr lang="en-US" sz="1400" dirty="0" err="1"/>
              <a:t>Amiano</a:t>
            </a:r>
            <a:r>
              <a:rPr lang="en-US" sz="1400" dirty="0"/>
              <a:t>- </a:t>
            </a:r>
            <a:r>
              <a:rPr lang="en-US" sz="1400" dirty="0" err="1"/>
              <a:t>Gabirondo</a:t>
            </a:r>
            <a:endParaRPr lang="en-US" sz="1400" dirty="0"/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xmlns="" id="{2087DA7E-4D23-4B4A-85C3-6E013B972525}"/>
              </a:ext>
            </a:extLst>
          </p:cNvPr>
          <p:cNvSpPr/>
          <p:nvPr/>
        </p:nvSpPr>
        <p:spPr>
          <a:xfrm>
            <a:off x="1792706" y="3025041"/>
            <a:ext cx="1804738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Lizeaga-Cuairan</a:t>
            </a:r>
            <a:endParaRPr lang="en-US" sz="1400" dirty="0"/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xmlns="" id="{74C8C045-B629-4B3D-9BC1-41DB8A6C18FD}"/>
              </a:ext>
            </a:extLst>
          </p:cNvPr>
          <p:cNvSpPr/>
          <p:nvPr/>
        </p:nvSpPr>
        <p:spPr>
          <a:xfrm>
            <a:off x="1792706" y="3380195"/>
            <a:ext cx="1804737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Etxeberria-Loza</a:t>
            </a:r>
            <a:endParaRPr lang="en-US" sz="1400" dirty="0"/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xmlns="" id="{C32CCFFF-4837-4724-A4C8-55A6F3219A2A}"/>
              </a:ext>
            </a:extLst>
          </p:cNvPr>
          <p:cNvSpPr/>
          <p:nvPr/>
        </p:nvSpPr>
        <p:spPr>
          <a:xfrm>
            <a:off x="1804737" y="1726792"/>
            <a:ext cx="1816767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Gutierrez-</a:t>
            </a:r>
            <a:r>
              <a:rPr lang="en-US" sz="1400" dirty="0" err="1"/>
              <a:t>Peñalver</a:t>
            </a:r>
            <a:endParaRPr lang="en-US" sz="1400" dirty="0"/>
          </a:p>
        </p:txBody>
      </p:sp>
      <p:sp>
        <p:nvSpPr>
          <p:cNvPr id="90" name="Rectángulo 89">
            <a:extLst>
              <a:ext uri="{FF2B5EF4-FFF2-40B4-BE49-F238E27FC236}">
                <a16:creationId xmlns:a16="http://schemas.microsoft.com/office/drawing/2014/main" xmlns="" id="{73EA93E2-EE77-4486-91A6-3E3B928CCA4C}"/>
              </a:ext>
            </a:extLst>
          </p:cNvPr>
          <p:cNvSpPr/>
          <p:nvPr/>
        </p:nvSpPr>
        <p:spPr>
          <a:xfrm>
            <a:off x="1816768" y="2067756"/>
            <a:ext cx="1804737" cy="348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Fernandez-</a:t>
            </a:r>
            <a:r>
              <a:rPr lang="en-US" sz="1400" dirty="0" err="1"/>
              <a:t>Azpiroz</a:t>
            </a:r>
            <a:endParaRPr lang="en-US" sz="1400" dirty="0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xmlns="" id="{4343D8B5-1415-4335-91ED-A70F11ED3434}"/>
              </a:ext>
            </a:extLst>
          </p:cNvPr>
          <p:cNvSpPr txBox="1"/>
          <p:nvPr/>
        </p:nvSpPr>
        <p:spPr>
          <a:xfrm>
            <a:off x="1903509" y="912571"/>
            <a:ext cx="2030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b="1" u="sng" dirty="0"/>
              <a:t>Final zortzirenak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xmlns="" id="{C493309B-5288-48C0-98BF-117A7B98A931}"/>
              </a:ext>
            </a:extLst>
          </p:cNvPr>
          <p:cNvSpPr txBox="1"/>
          <p:nvPr/>
        </p:nvSpPr>
        <p:spPr>
          <a:xfrm>
            <a:off x="1822714" y="1361653"/>
            <a:ext cx="1936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1400" dirty="0"/>
              <a:t>2023-07-31, 1.partidua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xmlns="" id="{F7CCBEE9-9D2B-459C-A61B-B6C2D1F1F466}"/>
              </a:ext>
            </a:extLst>
          </p:cNvPr>
          <p:cNvSpPr txBox="1"/>
          <p:nvPr/>
        </p:nvSpPr>
        <p:spPr>
          <a:xfrm>
            <a:off x="1796896" y="2694188"/>
            <a:ext cx="1936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1400" dirty="0"/>
              <a:t>2023-07-31, 2.partidua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xmlns="" id="{761FD332-06EF-419E-82F2-85B8BD5A5FCF}"/>
              </a:ext>
            </a:extLst>
          </p:cNvPr>
          <p:cNvSpPr txBox="1"/>
          <p:nvPr/>
        </p:nvSpPr>
        <p:spPr>
          <a:xfrm>
            <a:off x="1796896" y="4037898"/>
            <a:ext cx="1936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1400" dirty="0"/>
              <a:t>2023-08-01, 1.partidua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xmlns="" id="{A6BF950E-F399-48BD-AB9A-41F5530B2351}"/>
              </a:ext>
            </a:extLst>
          </p:cNvPr>
          <p:cNvSpPr txBox="1"/>
          <p:nvPr/>
        </p:nvSpPr>
        <p:spPr>
          <a:xfrm>
            <a:off x="1823997" y="5430873"/>
            <a:ext cx="1936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1400" dirty="0"/>
              <a:t>2023-08-01, 2.partidua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xmlns="" id="{A54D433B-DD2C-497D-8BA0-8020EB49C410}"/>
              </a:ext>
            </a:extLst>
          </p:cNvPr>
          <p:cNvCxnSpPr/>
          <p:nvPr/>
        </p:nvCxnSpPr>
        <p:spPr>
          <a:xfrm>
            <a:off x="3570694" y="2056958"/>
            <a:ext cx="60887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xmlns="" id="{20F7D6C5-5B1D-44BB-9BD3-6A8B2E7276E8}"/>
              </a:ext>
            </a:extLst>
          </p:cNvPr>
          <p:cNvCxnSpPr/>
          <p:nvPr/>
        </p:nvCxnSpPr>
        <p:spPr>
          <a:xfrm>
            <a:off x="3570694" y="3373176"/>
            <a:ext cx="60887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99">
            <a:extLst>
              <a:ext uri="{FF2B5EF4-FFF2-40B4-BE49-F238E27FC236}">
                <a16:creationId xmlns:a16="http://schemas.microsoft.com/office/drawing/2014/main" xmlns="" id="{240AD469-E08F-4B90-888D-E5445600DDCA}"/>
              </a:ext>
            </a:extLst>
          </p:cNvPr>
          <p:cNvCxnSpPr/>
          <p:nvPr/>
        </p:nvCxnSpPr>
        <p:spPr>
          <a:xfrm>
            <a:off x="3570694" y="4730521"/>
            <a:ext cx="60887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100">
            <a:extLst>
              <a:ext uri="{FF2B5EF4-FFF2-40B4-BE49-F238E27FC236}">
                <a16:creationId xmlns:a16="http://schemas.microsoft.com/office/drawing/2014/main" xmlns="" id="{B5790588-2146-4B56-94B9-AC8A41587904}"/>
              </a:ext>
            </a:extLst>
          </p:cNvPr>
          <p:cNvCxnSpPr/>
          <p:nvPr/>
        </p:nvCxnSpPr>
        <p:spPr>
          <a:xfrm>
            <a:off x="3587528" y="6118264"/>
            <a:ext cx="60887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1452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9E0284-44C2-00F8-832B-6165A445C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5AF0422-CF32-ADA5-375C-8A949A189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6726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72</Words>
  <Application>Microsoft Office PowerPoint</Application>
  <PresentationFormat>Personalizado</PresentationFormat>
  <Paragraphs>36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Gorka Iribar</dc:creator>
  <cp:lastModifiedBy>Oihan Iribar</cp:lastModifiedBy>
  <cp:revision>41</cp:revision>
  <dcterms:created xsi:type="dcterms:W3CDTF">2022-06-13T17:02:04Z</dcterms:created>
  <dcterms:modified xsi:type="dcterms:W3CDTF">2023-08-10T13:00:04Z</dcterms:modified>
</cp:coreProperties>
</file>